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1"/>
  </p:notesMasterIdLst>
  <p:sldIdLst>
    <p:sldId id="371" r:id="rId5"/>
    <p:sldId id="378" r:id="rId6"/>
    <p:sldId id="286" r:id="rId7"/>
    <p:sldId id="380" r:id="rId8"/>
    <p:sldId id="271" r:id="rId9"/>
    <p:sldId id="381" r:id="rId10"/>
    <p:sldId id="382" r:id="rId11"/>
    <p:sldId id="383" r:id="rId12"/>
    <p:sldId id="384" r:id="rId13"/>
    <p:sldId id="385" r:id="rId14"/>
    <p:sldId id="386" r:id="rId15"/>
    <p:sldId id="387" r:id="rId16"/>
    <p:sldId id="388" r:id="rId17"/>
    <p:sldId id="389" r:id="rId18"/>
    <p:sldId id="390" r:id="rId19"/>
    <p:sldId id="391" r:id="rId20"/>
  </p:sldIdLst>
  <p:sldSz cx="12192000" cy="6858000"/>
  <p:notesSz cx="6858000" cy="9144000"/>
  <p:embeddedFontLst>
    <p:embeddedFont>
      <p:font typeface="Gill Sans" panose="020B0604020202020204" charset="0"/>
      <p:regular r:id="rId22"/>
      <p:bold r:id="rId23"/>
    </p:embeddedFont>
    <p:embeddedFont>
      <p:font typeface="Sniglet" panose="020B0604020202020204" charset="0"/>
      <p:regular r:id="rId24"/>
      <p:bold r:id="rId25"/>
      <p:italic r:id="rId26"/>
      <p:boldItalic r:id="rId27"/>
    </p:embeddedFont>
    <p:embeddedFont>
      <p:font typeface="Work Sans" pitchFamily="2"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8" roundtripDataSignature="AMtx7mjHD/K0Vb+OMBvk8HTgOORbtidI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C2D3"/>
    <a:srgbClr val="2B51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236" autoAdjust="0"/>
    <p:restoredTop sz="72458"/>
  </p:normalViewPr>
  <p:slideViewPr>
    <p:cSldViewPr snapToGrid="0">
      <p:cViewPr varScale="1">
        <p:scale>
          <a:sx n="53" d="100"/>
          <a:sy n="53" d="100"/>
        </p:scale>
        <p:origin x="51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8.fntdata"/><Relationship Id="rId8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79"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font" Target="fonts/font7.fntdata"/><Relationship Id="rId82"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0.fntdata"/><Relationship Id="rId78" Type="http://customschemas.google.com/relationships/presentationmetadata" Target="metadata"/><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8" Type="http://schemas.openxmlformats.org/officeDocument/2006/relationships/slide" Target="slides/slide4.xml"/><Relationship Id="rId80" Type="http://schemas.openxmlformats.org/officeDocument/2006/relationships/viewProps" Target="view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dith Maiers" userId="f2660b4d-1249-4c4d-88a6-fce4c59ce2cf" providerId="ADAL" clId="{72A9EA06-803D-4C63-9140-D99148C05F17}"/>
    <pc:docChg chg="undo custSel addSld delSld modSld sldOrd">
      <pc:chgData name="Judith Maiers" userId="f2660b4d-1249-4c4d-88a6-fce4c59ce2cf" providerId="ADAL" clId="{72A9EA06-803D-4C63-9140-D99148C05F17}" dt="2026-08-05T21:32:41.732" v="935" actId="20577"/>
      <pc:docMkLst>
        <pc:docMk/>
      </pc:docMkLst>
      <pc:sldChg chg="addSp delSp modSp mod setBg modNotesTx">
        <pc:chgData name="Judith Maiers" userId="f2660b4d-1249-4c4d-88a6-fce4c59ce2cf" providerId="ADAL" clId="{72A9EA06-803D-4C63-9140-D99148C05F17}" dt="2026-08-03T16:31:34.142" v="926" actId="207"/>
        <pc:sldMkLst>
          <pc:docMk/>
          <pc:sldMk cId="1995625865" sldId="271"/>
        </pc:sldMkLst>
        <pc:spChg chg="mod">
          <ac:chgData name="Judith Maiers" userId="f2660b4d-1249-4c4d-88a6-fce4c59ce2cf" providerId="ADAL" clId="{72A9EA06-803D-4C63-9140-D99148C05F17}" dt="2026-08-03T16:31:34.142" v="926" actId="207"/>
          <ac:spMkLst>
            <pc:docMk/>
            <pc:sldMk cId="1995625865" sldId="271"/>
            <ac:spMk id="129" creationId="{2AD1ABC8-B031-66F7-6E51-FF44E8774822}"/>
          </ac:spMkLst>
        </pc:spChg>
      </pc:sldChg>
      <pc:sldChg chg="addSp delSp modSp mod delAnim modAnim modNotesTx">
        <pc:chgData name="Judith Maiers" userId="f2660b4d-1249-4c4d-88a6-fce4c59ce2cf" providerId="ADAL" clId="{72A9EA06-803D-4C63-9140-D99148C05F17}" dt="2026-07-30T21:26:44.040" v="337" actId="114"/>
        <pc:sldMkLst>
          <pc:docMk/>
          <pc:sldMk cId="0" sldId="286"/>
        </pc:sldMkLst>
        <pc:picChg chg="add mod">
          <ac:chgData name="Judith Maiers" userId="f2660b4d-1249-4c4d-88a6-fce4c59ce2cf" providerId="ADAL" clId="{72A9EA06-803D-4C63-9140-D99148C05F17}" dt="2026-07-30T21:24:34.974" v="330" actId="14100"/>
          <ac:picMkLst>
            <pc:docMk/>
            <pc:sldMk cId="0" sldId="286"/>
            <ac:picMk id="2" creationId="{BD0D4F78-24DD-4942-CE20-5051761AFB23}"/>
          </ac:picMkLst>
        </pc:picChg>
      </pc:sldChg>
      <pc:sldChg chg="add">
        <pc:chgData name="Judith Maiers" userId="f2660b4d-1249-4c4d-88a6-fce4c59ce2cf" providerId="ADAL" clId="{72A9EA06-803D-4C63-9140-D99148C05F17}" dt="2026-07-30T21:42:47.257" v="768"/>
        <pc:sldMkLst>
          <pc:docMk/>
          <pc:sldMk cId="0" sldId="378"/>
        </pc:sldMkLst>
      </pc:sldChg>
      <pc:sldChg chg="add modNotesTx">
        <pc:chgData name="Judith Maiers" userId="f2660b4d-1249-4c4d-88a6-fce4c59ce2cf" providerId="ADAL" clId="{72A9EA06-803D-4C63-9140-D99148C05F17}" dt="2026-08-03T16:17:27.323" v="895" actId="20577"/>
        <pc:sldMkLst>
          <pc:docMk/>
          <pc:sldMk cId="3288340521" sldId="380"/>
        </pc:sldMkLst>
      </pc:sldChg>
      <pc:sldChg chg="delSp modSp add mod modNotesTx">
        <pc:chgData name="Judith Maiers" userId="f2660b4d-1249-4c4d-88a6-fce4c59ce2cf" providerId="ADAL" clId="{72A9EA06-803D-4C63-9140-D99148C05F17}" dt="2026-08-03T16:30:36.141" v="925" actId="1076"/>
        <pc:sldMkLst>
          <pc:docMk/>
          <pc:sldMk cId="0" sldId="381"/>
        </pc:sldMkLst>
        <pc:picChg chg="mod">
          <ac:chgData name="Judith Maiers" userId="f2660b4d-1249-4c4d-88a6-fce4c59ce2cf" providerId="ADAL" clId="{72A9EA06-803D-4C63-9140-D99148C05F17}" dt="2026-08-03T16:30:36.141" v="925" actId="1076"/>
          <ac:picMkLst>
            <pc:docMk/>
            <pc:sldMk cId="0" sldId="381"/>
            <ac:picMk id="5" creationId="{8C8018F3-82DE-B93D-97E6-D1631AC5D786}"/>
          </ac:picMkLst>
        </pc:picChg>
        <pc:picChg chg="mod">
          <ac:chgData name="Judith Maiers" userId="f2660b4d-1249-4c4d-88a6-fce4c59ce2cf" providerId="ADAL" clId="{72A9EA06-803D-4C63-9140-D99148C05F17}" dt="2026-08-03T15:53:49.753" v="783" actId="1076"/>
          <ac:picMkLst>
            <pc:docMk/>
            <pc:sldMk cId="0" sldId="381"/>
            <ac:picMk id="7" creationId="{D1701847-2449-8A05-1590-9395C8F08BC5}"/>
          </ac:picMkLst>
        </pc:picChg>
        <pc:picChg chg="mod">
          <ac:chgData name="Judith Maiers" userId="f2660b4d-1249-4c4d-88a6-fce4c59ce2cf" providerId="ADAL" clId="{72A9EA06-803D-4C63-9140-D99148C05F17}" dt="2026-08-03T15:53:45.931" v="782" actId="1076"/>
          <ac:picMkLst>
            <pc:docMk/>
            <pc:sldMk cId="0" sldId="381"/>
            <ac:picMk id="11" creationId="{EEFE56D7-2F3F-BF16-AD58-E3ABAB7F8726}"/>
          </ac:picMkLst>
        </pc:picChg>
      </pc:sldChg>
      <pc:sldChg chg="add modNotesTx">
        <pc:chgData name="Judith Maiers" userId="f2660b4d-1249-4c4d-88a6-fce4c59ce2cf" providerId="ADAL" clId="{72A9EA06-803D-4C63-9140-D99148C05F17}" dt="2026-08-03T16:03:47.283" v="865" actId="20577"/>
        <pc:sldMkLst>
          <pc:docMk/>
          <pc:sldMk cId="1370383379" sldId="382"/>
        </pc:sldMkLst>
      </pc:sldChg>
      <pc:sldChg chg="add modNotesTx">
        <pc:chgData name="Judith Maiers" userId="f2660b4d-1249-4c4d-88a6-fce4c59ce2cf" providerId="ADAL" clId="{72A9EA06-803D-4C63-9140-D99148C05F17}" dt="2026-08-03T15:59:45.904" v="863" actId="20577"/>
        <pc:sldMkLst>
          <pc:docMk/>
          <pc:sldMk cId="0" sldId="383"/>
        </pc:sldMkLst>
      </pc:sldChg>
      <pc:sldChg chg="addSp modSp add mod">
        <pc:chgData name="Judith Maiers" userId="f2660b4d-1249-4c4d-88a6-fce4c59ce2cf" providerId="ADAL" clId="{72A9EA06-803D-4C63-9140-D99148C05F17}" dt="2026-08-03T16:06:24.244" v="878" actId="1038"/>
        <pc:sldMkLst>
          <pc:docMk/>
          <pc:sldMk cId="2907120929" sldId="384"/>
        </pc:sldMkLst>
        <pc:picChg chg="add mod">
          <ac:chgData name="Judith Maiers" userId="f2660b4d-1249-4c4d-88a6-fce4c59ce2cf" providerId="ADAL" clId="{72A9EA06-803D-4C63-9140-D99148C05F17}" dt="2026-08-03T16:06:24.244" v="878" actId="1038"/>
          <ac:picMkLst>
            <pc:docMk/>
            <pc:sldMk cId="2907120929" sldId="384"/>
            <ac:picMk id="8" creationId="{A24627C8-87D7-907A-3857-BCC5AC520CE1}"/>
          </ac:picMkLst>
        </pc:picChg>
      </pc:sldChg>
      <pc:sldChg chg="add modNotesTx">
        <pc:chgData name="Judith Maiers" userId="f2660b4d-1249-4c4d-88a6-fce4c59ce2cf" providerId="ADAL" clId="{72A9EA06-803D-4C63-9140-D99148C05F17}" dt="2026-08-05T21:30:08.486" v="934" actId="20577"/>
        <pc:sldMkLst>
          <pc:docMk/>
          <pc:sldMk cId="0" sldId="385"/>
        </pc:sldMkLst>
      </pc:sldChg>
      <pc:sldChg chg="add modNotesTx">
        <pc:chgData name="Judith Maiers" userId="f2660b4d-1249-4c4d-88a6-fce4c59ce2cf" providerId="ADAL" clId="{72A9EA06-803D-4C63-9140-D99148C05F17}" dt="2026-08-03T16:13:38.035" v="889" actId="20577"/>
        <pc:sldMkLst>
          <pc:docMk/>
          <pc:sldMk cId="2853394470" sldId="386"/>
        </pc:sldMkLst>
      </pc:sldChg>
      <pc:sldChg chg="add">
        <pc:chgData name="Judith Maiers" userId="f2660b4d-1249-4c4d-88a6-fce4c59ce2cf" providerId="ADAL" clId="{72A9EA06-803D-4C63-9140-D99148C05F17}" dt="2026-08-03T16:10:50.487" v="887"/>
        <pc:sldMkLst>
          <pc:docMk/>
          <pc:sldMk cId="1014430630" sldId="387"/>
        </pc:sldMkLst>
      </pc:sldChg>
      <pc:sldChg chg="addSp add mod modNotesTx">
        <pc:chgData name="Judith Maiers" userId="f2660b4d-1249-4c4d-88a6-fce4c59ce2cf" providerId="ADAL" clId="{72A9EA06-803D-4C63-9140-D99148C05F17}" dt="2026-08-05T21:32:41.732" v="935" actId="20577"/>
        <pc:sldMkLst>
          <pc:docMk/>
          <pc:sldMk cId="4087926829" sldId="388"/>
        </pc:sldMkLst>
        <pc:picChg chg="add">
          <ac:chgData name="Judith Maiers" userId="f2660b4d-1249-4c4d-88a6-fce4c59ce2cf" providerId="ADAL" clId="{72A9EA06-803D-4C63-9140-D99148C05F17}" dt="2026-08-03T16:14:26.044" v="890" actId="22"/>
          <ac:picMkLst>
            <pc:docMk/>
            <pc:sldMk cId="4087926829" sldId="388"/>
            <ac:picMk id="8" creationId="{5A494833-1AA4-6DCB-01F9-2E713A829C83}"/>
          </ac:picMkLst>
        </pc:picChg>
      </pc:sldChg>
      <pc:sldChg chg="add modNotesTx">
        <pc:chgData name="Judith Maiers" userId="f2660b4d-1249-4c4d-88a6-fce4c59ce2cf" providerId="ADAL" clId="{72A9EA06-803D-4C63-9140-D99148C05F17}" dt="2026-08-03T16:19:33.694" v="910" actId="20577"/>
        <pc:sldMkLst>
          <pc:docMk/>
          <pc:sldMk cId="1803826632" sldId="389"/>
        </pc:sldMkLst>
      </pc:sldChg>
      <pc:sldChg chg="add">
        <pc:chgData name="Judith Maiers" userId="f2660b4d-1249-4c4d-88a6-fce4c59ce2cf" providerId="ADAL" clId="{72A9EA06-803D-4C63-9140-D99148C05F17}" dt="2026-08-03T16:20:07.199" v="911"/>
        <pc:sldMkLst>
          <pc:docMk/>
          <pc:sldMk cId="3331345196" sldId="390"/>
        </pc:sldMkLst>
      </pc:sldChg>
      <pc:sldChg chg="add">
        <pc:chgData name="Judith Maiers" userId="f2660b4d-1249-4c4d-88a6-fce4c59ce2cf" providerId="ADAL" clId="{72A9EA06-803D-4C63-9140-D99148C05F17}" dt="2026-08-03T16:20:07.199" v="911"/>
        <pc:sldMkLst>
          <pc:docMk/>
          <pc:sldMk cId="2779956643" sldId="39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mailto:skolledning123@gmail.com"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x.com/MrBeast/status/1709046466629554577"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F894A-4F9E-C016-1593-8205660967D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2A8F2A8-2ED8-D166-CD08-4295A2EFF58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E028CFC-1279-E312-C052-8022F436AC7B}"/>
              </a:ext>
            </a:extLst>
          </p:cNvPr>
          <p:cNvSpPr>
            <a:spLocks noGrp="1"/>
          </p:cNvSpPr>
          <p:nvPr>
            <p:ph type="body" idx="1"/>
          </p:nvPr>
        </p:nvSpPr>
        <p:spPr/>
        <p:txBody>
          <a:bodyPr/>
          <a:lstStyle/>
          <a:p>
            <a:pPr marL="0" indent="0">
              <a:buFont typeface="Arial" panose="020B0604020202020204" pitchFamily="34" charset="0"/>
              <a:buNone/>
            </a:pPr>
            <a:r>
              <a:rPr lang="sv-SE" dirty="0"/>
              <a:t>Idag ska vi prata om att klicka smart. Vi lever stora delar av vår vardag online – i spel, sociala medier, klasschattar och appar. Det känns ofta tryggt och självklart. Men bakom varje pling, länk och meddelande kan det finnas någon som försöker lura oss. Det händer varje dag, och det kan drabba vem som helst.</a:t>
            </a:r>
          </a:p>
        </p:txBody>
      </p:sp>
      <p:sp>
        <p:nvSpPr>
          <p:cNvPr id="4" name="Platshållare för bildnummer 3">
            <a:extLst>
              <a:ext uri="{FF2B5EF4-FFF2-40B4-BE49-F238E27FC236}">
                <a16:creationId xmlns:a16="http://schemas.microsoft.com/office/drawing/2014/main" id="{F28F3C15-4884-1B5D-F2F8-BD458A5DAC19}"/>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smtClean="0">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75836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2ea2469da01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7" name="Google Shape;177;g2ea2469da01_0_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a:r>
              <a:rPr lang="sv-SE" i="1" dirty="0"/>
              <a:t>[Läraranvisning: Den här bilden används endast i Alternativ A. Dela in eleverna i mindre grupper eller par. Fördela ett eller flera exempel per grupp och dela ut arbetsbladen från det digitala komplementet</a:t>
            </a:r>
            <a:r>
              <a:rPr lang="sv-SE" dirty="0"/>
              <a:t> Är du säker? Arbetsblad och filmlänkar – Mellanstadiet.]</a:t>
            </a:r>
          </a:p>
          <a:p>
            <a:pPr marL="0"/>
            <a:endParaRPr lang="sv-SE" dirty="0"/>
          </a:p>
          <a:p>
            <a:pPr marL="0"/>
            <a:r>
              <a:rPr lang="sv-SE" dirty="0"/>
              <a:t>Nu ska ni jobba i grupper. Ta en närmare titt på ert exempel och svara på:</a:t>
            </a:r>
          </a:p>
          <a:p>
            <a:pPr marL="0">
              <a:buFont typeface="Arial" panose="020B0604020202020204" pitchFamily="34" charset="0"/>
              <a:buChar char="•"/>
            </a:pPr>
            <a:r>
              <a:rPr lang="sv-SE" dirty="0"/>
              <a:t>Finns det något som känns konstigt eller misstänkt med meddelandet eller erbjudandet? </a:t>
            </a:r>
          </a:p>
          <a:p>
            <a:pPr marL="0">
              <a:buFont typeface="Arial" panose="020B0604020202020204" pitchFamily="34" charset="0"/>
              <a:buChar char="•"/>
            </a:pPr>
            <a:r>
              <a:rPr lang="sv-SE" dirty="0"/>
              <a:t>Om ja, vilka varningssignaler kan ni hitta?</a:t>
            </a:r>
          </a:p>
          <a:p>
            <a:pPr marL="0">
              <a:buFont typeface="Arial" panose="020B0604020202020204" pitchFamily="34" charset="0"/>
              <a:buChar char="•"/>
            </a:pPr>
            <a:r>
              <a:rPr lang="sv-SE" dirty="0"/>
              <a:t>Vad tror ni kan hända om man klickar på länken eller lämnar ut uppgifter?</a:t>
            </a:r>
          </a:p>
          <a:p>
            <a:pPr marL="0"/>
            <a:endParaRPr lang="sv-SE" dirty="0"/>
          </a:p>
          <a:p>
            <a:pPr marL="0"/>
            <a:r>
              <a:rPr lang="sv-SE" dirty="0"/>
              <a:t>Ni har 5 minuter på er, sedan går vi igenom exemplen tillsammans.</a:t>
            </a:r>
          </a:p>
        </p:txBody>
      </p:sp>
      <p:sp>
        <p:nvSpPr>
          <p:cNvPr id="178" name="Google Shape;178;g2ea2469da01_0_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A0E5E22-A5D6-8697-E6A8-65EE7B138C75}"/>
            </a:ext>
          </a:extLst>
        </p:cNvPr>
        <p:cNvGrpSpPr/>
        <p:nvPr/>
      </p:nvGrpSpPr>
      <p:grpSpPr>
        <a:xfrm>
          <a:off x="0" y="0"/>
          <a:ext cx="0" cy="0"/>
          <a:chOff x="0" y="0"/>
          <a:chExt cx="0" cy="0"/>
        </a:xfrm>
      </p:grpSpPr>
      <p:sp>
        <p:nvSpPr>
          <p:cNvPr id="154" name="Google Shape;154;p13:notes">
            <a:extLst>
              <a:ext uri="{FF2B5EF4-FFF2-40B4-BE49-F238E27FC236}">
                <a16:creationId xmlns:a16="http://schemas.microsoft.com/office/drawing/2014/main" id="{8E243569-2BF1-D9E5-102D-17AD7DE48FA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3:notes">
            <a:extLst>
              <a:ext uri="{FF2B5EF4-FFF2-40B4-BE49-F238E27FC236}">
                <a16:creationId xmlns:a16="http://schemas.microsoft.com/office/drawing/2014/main" id="{3E34A215-3FCF-B843-6096-BF833C43CE4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r>
              <a:rPr lang="sv-SE" dirty="0"/>
              <a:t>Här är exempel 1 igen – mejlet från 'skolledningen'. Vad har ni reagerat på? Vilka varningssignaler hittar ni?</a:t>
            </a:r>
          </a:p>
          <a:p>
            <a:pPr marL="0"/>
            <a:endParaRPr lang="sv-SE" dirty="0"/>
          </a:p>
          <a:p>
            <a:pPr marL="0"/>
            <a:r>
              <a:rPr lang="sv-SE" i="1" dirty="0"/>
              <a:t>[Låt eleverna svara. Anteckna gärna på tavlan. Fyll på med det som inte kommer upp:]</a:t>
            </a:r>
          </a:p>
          <a:p>
            <a:pPr marL="0"/>
            <a:r>
              <a:rPr lang="sv-SE" dirty="0"/>
              <a:t>Skolan (eller myndigheter) är en attraktiv identitet för bedragare att låtsas vara – vi vill gärna göra som de säger.</a:t>
            </a:r>
          </a:p>
          <a:p>
            <a:pPr marL="0"/>
            <a:endParaRPr lang="sv-SE" dirty="0"/>
          </a:p>
          <a:p>
            <a:pPr marL="0"/>
            <a:r>
              <a:rPr lang="sv-SE" dirty="0"/>
              <a:t>Det här mejlet har flera saker som borde få oss att stanna upp:</a:t>
            </a:r>
          </a:p>
          <a:p>
            <a:pPr marL="457200" lvl="1">
              <a:buFont typeface="Arial" panose="020B0604020202020204" pitchFamily="34" charset="0"/>
              <a:buChar char="•"/>
            </a:pPr>
            <a:r>
              <a:rPr lang="sv-SE" b="1" dirty="0"/>
              <a:t>Hetsig ton:</a:t>
            </a:r>
            <a:r>
              <a:rPr lang="sv-SE" dirty="0"/>
              <a:t> 'ALLA SKA HA!', 'JÄTTEVIKTIGT', 'vill inte vara den enda som inte har'. Meddelandet är utformat för att skapa stress och grupptryck, man ska agera snabbt, inte tänka efter.</a:t>
            </a:r>
          </a:p>
          <a:p>
            <a:pPr marL="457200" lvl="1">
              <a:buFont typeface="Arial" panose="020B0604020202020204" pitchFamily="34" charset="0"/>
              <a:buChar char="•"/>
            </a:pPr>
            <a:r>
              <a:rPr lang="sv-SE" b="1" dirty="0"/>
              <a:t>Prislöfte:</a:t>
            </a:r>
            <a:r>
              <a:rPr lang="sv-SE" dirty="0"/>
              <a:t> 'Beställ i tid och vinn ett pris!' – ett klassiskt lockbete.</a:t>
            </a:r>
          </a:p>
          <a:p>
            <a:pPr marL="457200" lvl="1">
              <a:buFont typeface="Arial" panose="020B0604020202020204" pitchFamily="34" charset="0"/>
              <a:buChar char="•"/>
            </a:pPr>
            <a:r>
              <a:rPr lang="sv-SE" b="1" dirty="0" err="1"/>
              <a:t>Gmail</a:t>
            </a:r>
            <a:r>
              <a:rPr lang="sv-SE" b="1" dirty="0"/>
              <a:t>-adress:</a:t>
            </a:r>
            <a:r>
              <a:rPr lang="sv-SE" dirty="0"/>
              <a:t> Avsändaren är </a:t>
            </a:r>
            <a:r>
              <a:rPr lang="sv-SE" dirty="0">
                <a:hlinkClick r:id="rId3"/>
              </a:rPr>
              <a:t>skolledning123@gmail.com</a:t>
            </a:r>
            <a:r>
              <a:rPr lang="sv-SE" dirty="0"/>
              <a:t>. En riktig skolledning skulle använda skolans egen mejladress, inte en privat </a:t>
            </a:r>
            <a:r>
              <a:rPr lang="sv-SE" dirty="0" err="1"/>
              <a:t>Gmail</a:t>
            </a:r>
            <a:r>
              <a:rPr lang="sv-SE" dirty="0"/>
              <a:t>.</a:t>
            </a:r>
          </a:p>
          <a:p>
            <a:pPr marL="457200" lvl="1">
              <a:buFont typeface="Arial" panose="020B0604020202020204" pitchFamily="34" charset="0"/>
              <a:buChar char="•"/>
            </a:pPr>
            <a:r>
              <a:rPr lang="sv-SE" b="1" dirty="0"/>
              <a:t>Länk i mejlet:</a:t>
            </a:r>
            <a:r>
              <a:rPr lang="sv-SE" dirty="0"/>
              <a:t> Länken behöver inte automatiskt vara farlig, men det är alltid värt att vara extra uppmärksam när man ombeds klicka på en länk, särskilt när själva meddelandet dessutom har andra varningstecken.</a:t>
            </a:r>
          </a:p>
          <a:p>
            <a:pPr marL="0">
              <a:buFont typeface="Arial" panose="020B0604020202020204" pitchFamily="34" charset="0"/>
              <a:buChar char="•"/>
            </a:pPr>
            <a:endParaRPr lang="sv-SE" b="1" dirty="0"/>
          </a:p>
          <a:p>
            <a:pPr marL="0"/>
            <a:r>
              <a:rPr lang="sv-SE" b="1" dirty="0"/>
              <a:t>Vad kan hända om man klickar? </a:t>
            </a:r>
          </a:p>
          <a:p>
            <a:pPr marL="0">
              <a:buFont typeface="Arial" panose="020B0604020202020204" pitchFamily="34" charset="0"/>
              <a:buChar char="•"/>
            </a:pPr>
            <a:r>
              <a:rPr lang="sv-SE" dirty="0"/>
              <a:t>Man kan hamna på en falsk beställningssida där ens uppgifter och kanske vårdnadshavares kortuppgifter stjäls. </a:t>
            </a:r>
          </a:p>
          <a:p>
            <a:pPr marL="0">
              <a:buFont typeface="Arial" panose="020B0604020202020204" pitchFamily="34" charset="0"/>
              <a:buChar char="•"/>
            </a:pPr>
            <a:r>
              <a:rPr lang="sv-SE" dirty="0"/>
              <a:t>Länken kan också leda till att skadlig kod laddas ner utan att man märker det.</a:t>
            </a:r>
          </a:p>
          <a:p>
            <a:pPr marL="0" indent="0">
              <a:buFont typeface="Arial" panose="020B0604020202020204" pitchFamily="34" charset="0"/>
              <a:buNone/>
            </a:pPr>
            <a:endParaRPr lang="sv-SE" dirty="0"/>
          </a:p>
          <a:p>
            <a:pPr marL="0"/>
            <a:r>
              <a:rPr lang="sv-SE" b="1" dirty="0"/>
              <a:t>Så här skyddar man sig:</a:t>
            </a:r>
            <a:r>
              <a:rPr lang="sv-SE" dirty="0"/>
              <a:t> Dubbelkolla genom att kontakta avsändaren på ett annat sätt, här skulle man kunna fråga sin lärare eller ringa skolan. Och logga alltid in själv via officiella kanaler, följ inte länkar om du är det minsta osäker.</a:t>
            </a:r>
          </a:p>
        </p:txBody>
      </p:sp>
      <p:sp>
        <p:nvSpPr>
          <p:cNvPr id="156" name="Google Shape;156;p13:notes">
            <a:extLst>
              <a:ext uri="{FF2B5EF4-FFF2-40B4-BE49-F238E27FC236}">
                <a16:creationId xmlns:a16="http://schemas.microsoft.com/office/drawing/2014/main" id="{4A0C6EC0-E419-F8FD-CDA2-6104ECABC116}"/>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extLst>
      <p:ext uri="{BB962C8B-B14F-4D97-AF65-F5344CB8AC3E}">
        <p14:creationId xmlns:p14="http://schemas.microsoft.com/office/powerpoint/2010/main" val="34003040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4A48A09B-6F21-FCCE-2CA6-26F89105018E}"/>
            </a:ext>
          </a:extLst>
        </p:cNvPr>
        <p:cNvGrpSpPr/>
        <p:nvPr/>
      </p:nvGrpSpPr>
      <p:grpSpPr>
        <a:xfrm>
          <a:off x="0" y="0"/>
          <a:ext cx="0" cy="0"/>
          <a:chOff x="0" y="0"/>
          <a:chExt cx="0" cy="0"/>
        </a:xfrm>
      </p:grpSpPr>
      <p:sp>
        <p:nvSpPr>
          <p:cNvPr id="154" name="Google Shape;154;p13:notes">
            <a:extLst>
              <a:ext uri="{FF2B5EF4-FFF2-40B4-BE49-F238E27FC236}">
                <a16:creationId xmlns:a16="http://schemas.microsoft.com/office/drawing/2014/main" id="{37CBB2C3-54FA-42A7-21A2-47FF26BC3B0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3:notes">
            <a:extLst>
              <a:ext uri="{FF2B5EF4-FFF2-40B4-BE49-F238E27FC236}">
                <a16:creationId xmlns:a16="http://schemas.microsoft.com/office/drawing/2014/main" id="{A98AEA17-993A-C834-F3B9-7463AE0E63B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r>
              <a:rPr lang="sv-SE" dirty="0"/>
              <a:t>Här är exempel 2 igen – en hemsida som ser ut att erbjuda gratis Steam-spel eller in-game </a:t>
            </a:r>
            <a:r>
              <a:rPr lang="sv-SE" dirty="0" err="1"/>
              <a:t>currency</a:t>
            </a:r>
            <a:r>
              <a:rPr lang="sv-SE" dirty="0"/>
              <a:t>. Vad har ni reagerat på?</a:t>
            </a:r>
          </a:p>
          <a:p>
            <a:pPr marL="0"/>
            <a:endParaRPr lang="sv-SE" dirty="0"/>
          </a:p>
          <a:p>
            <a:pPr marL="0"/>
            <a:r>
              <a:rPr lang="sv-SE" i="1" dirty="0"/>
              <a:t>[Låt eleverna svara. Anteckna gärna på tavlan. Fyll på med det som inte kommer upp:]</a:t>
            </a:r>
            <a:endParaRPr lang="sv-SE" dirty="0"/>
          </a:p>
          <a:p>
            <a:pPr marL="0"/>
            <a:r>
              <a:rPr lang="sv-SE" dirty="0"/>
              <a:t>Spelbedrägerier är en av de vanligaste bedrägerityperna som riktar sig mot unga. Bedragaren utger sig ofta för att vara en legitim aktör, här Steam, som är en riktig plattform för att köpa och spela spel, och lockar med gratis spel, skins eller in-game </a:t>
            </a:r>
            <a:r>
              <a:rPr lang="sv-SE" dirty="0" err="1"/>
              <a:t>currency</a:t>
            </a:r>
            <a:r>
              <a:rPr lang="sv-SE" dirty="0"/>
              <a:t>.</a:t>
            </a:r>
          </a:p>
          <a:p>
            <a:pPr marL="0"/>
            <a:endParaRPr lang="sv-SE" dirty="0"/>
          </a:p>
          <a:p>
            <a:pPr marL="0"/>
            <a:r>
              <a:rPr lang="sv-SE" dirty="0"/>
              <a:t>Så här kan man känna igen en bluffhemsida:</a:t>
            </a:r>
          </a:p>
          <a:p>
            <a:pPr marL="457200" lvl="1">
              <a:buFont typeface="Arial" panose="020B0604020202020204" pitchFamily="34" charset="0"/>
              <a:buChar char="•"/>
            </a:pPr>
            <a:r>
              <a:rPr lang="sv-SE" b="1" dirty="0"/>
              <a:t>För bra för att vara sant:</a:t>
            </a:r>
            <a:r>
              <a:rPr lang="sv-SE" dirty="0"/>
              <a:t> Gratis spel eller gratis in-game </a:t>
            </a:r>
            <a:r>
              <a:rPr lang="sv-SE" dirty="0" err="1"/>
              <a:t>currency</a:t>
            </a:r>
            <a:r>
              <a:rPr lang="sv-SE" dirty="0"/>
              <a:t> från vad som ser ut att vara Steam? Riktiga plattformar delar inte ut sina produkter så där.</a:t>
            </a:r>
          </a:p>
          <a:p>
            <a:pPr marL="457200" lvl="1">
              <a:buFont typeface="Arial" panose="020B0604020202020204" pitchFamily="34" charset="0"/>
              <a:buChar char="•"/>
            </a:pPr>
            <a:r>
              <a:rPr lang="sv-SE" b="1" dirty="0"/>
              <a:t>Kolla adressen noga:</a:t>
            </a:r>
            <a:r>
              <a:rPr lang="sv-SE" dirty="0"/>
              <a:t> Är webbadressen verkligen den officiella? Ofta liknar bluffadresser den riktiga, men med en bokstav ändrad, en extra siffra eller en helt annan ändelse.</a:t>
            </a:r>
          </a:p>
          <a:p>
            <a:pPr marL="457200" lvl="1">
              <a:buFont typeface="Arial" panose="020B0604020202020204" pitchFamily="34" charset="0"/>
              <a:buChar char="•"/>
            </a:pPr>
            <a:r>
              <a:rPr lang="sv-SE" b="1" dirty="0"/>
              <a:t>http eller </a:t>
            </a:r>
            <a:r>
              <a:rPr lang="sv-SE" b="1" dirty="0" err="1"/>
              <a:t>https</a:t>
            </a:r>
            <a:r>
              <a:rPr lang="sv-SE" b="1" dirty="0"/>
              <a:t>?</a:t>
            </a:r>
            <a:r>
              <a:rPr lang="sv-SE" dirty="0"/>
              <a:t> Seriösa sidor har oftast </a:t>
            </a:r>
            <a:r>
              <a:rPr lang="sv-SE" dirty="0" err="1"/>
              <a:t>https</a:t>
            </a:r>
            <a:r>
              <a:rPr lang="sv-SE" dirty="0"/>
              <a:t> – med ett 's' i slutet – och ett hänglås i adressfältet. Saknas det är det en varningssignal, även om </a:t>
            </a:r>
            <a:r>
              <a:rPr lang="sv-SE" dirty="0" err="1"/>
              <a:t>https</a:t>
            </a:r>
            <a:r>
              <a:rPr lang="sv-SE" dirty="0"/>
              <a:t> i sig inte är någon garanti för att sidan är säker.</a:t>
            </a:r>
          </a:p>
          <a:p>
            <a:pPr marL="457200" lvl="1">
              <a:buFont typeface="Arial" panose="020B0604020202020204" pitchFamily="34" charset="0"/>
              <a:buChar char="•"/>
            </a:pPr>
            <a:endParaRPr lang="sv-SE" dirty="0"/>
          </a:p>
          <a:p>
            <a:pPr marL="0"/>
            <a:r>
              <a:rPr lang="sv-SE" b="1" dirty="0"/>
              <a:t>Vad kan hända om man loggar in eller lämnar ut uppgifter? </a:t>
            </a:r>
          </a:p>
          <a:p>
            <a:pPr marL="457200" lvl="1">
              <a:buFont typeface="Arial" panose="020B0604020202020204" pitchFamily="34" charset="0"/>
              <a:buChar char="•"/>
            </a:pPr>
            <a:r>
              <a:rPr lang="sv-SE" dirty="0"/>
              <a:t>Ens Steam-konto kan kapas och med det spelen man köpt och eventuella kortuppgifter som finns sparade. </a:t>
            </a:r>
          </a:p>
          <a:p>
            <a:pPr marL="457200" lvl="1">
              <a:buFont typeface="Arial" panose="020B0604020202020204" pitchFamily="34" charset="0"/>
              <a:buChar char="•"/>
            </a:pPr>
            <a:r>
              <a:rPr lang="sv-SE" dirty="0"/>
              <a:t>Bedragaren kan sedan sälja kontot vidare eller använda kortet.</a:t>
            </a:r>
          </a:p>
          <a:p>
            <a:pPr marL="228600" lvl="1" indent="0">
              <a:buFont typeface="Arial" panose="020B0604020202020204" pitchFamily="34" charset="0"/>
              <a:buNone/>
            </a:pPr>
            <a:endParaRPr lang="sv-SE" dirty="0"/>
          </a:p>
          <a:p>
            <a:pPr marL="0"/>
            <a:r>
              <a:rPr lang="sv-SE" b="1" dirty="0"/>
              <a:t>Så här skyddar man sig:</a:t>
            </a:r>
            <a:r>
              <a:rPr lang="sv-SE" dirty="0"/>
              <a:t> Gå aldrig till Steam via en länk du fått, gå direkt till steampowered.com själv, eller öppna Steam-appen. Om ett erbjudande verkligen finns hittar du det där. Gör det inte det, är det troligen en bluff.</a:t>
            </a:r>
          </a:p>
          <a:p>
            <a:pPr marL="0" lvl="0" indent="0" algn="l" rtl="0">
              <a:lnSpc>
                <a:spcPct val="115000"/>
              </a:lnSpc>
              <a:spcBef>
                <a:spcPts val="1200"/>
              </a:spcBef>
              <a:spcAft>
                <a:spcPts val="0"/>
              </a:spcAft>
              <a:buClr>
                <a:schemeClr val="dk1"/>
              </a:buClr>
              <a:buSzPts val="1100"/>
              <a:buFont typeface="Arial"/>
              <a:buNone/>
            </a:pPr>
            <a:endParaRPr lang="en-SE" sz="1200" b="0" i="0" u="none" strike="noStrike" cap="none" dirty="0">
              <a:solidFill>
                <a:schemeClr val="dk1"/>
              </a:solidFill>
              <a:effectLst/>
              <a:latin typeface="Calibri"/>
              <a:ea typeface="Calibri"/>
              <a:cs typeface="Calibri"/>
              <a:sym typeface="Calibri"/>
            </a:endParaRPr>
          </a:p>
        </p:txBody>
      </p:sp>
      <p:sp>
        <p:nvSpPr>
          <p:cNvPr id="156" name="Google Shape;156;p13:notes">
            <a:extLst>
              <a:ext uri="{FF2B5EF4-FFF2-40B4-BE49-F238E27FC236}">
                <a16:creationId xmlns:a16="http://schemas.microsoft.com/office/drawing/2014/main" id="{6B0BA5DC-B14F-8986-2941-8C2656D12C83}"/>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extLst>
      <p:ext uri="{BB962C8B-B14F-4D97-AF65-F5344CB8AC3E}">
        <p14:creationId xmlns:p14="http://schemas.microsoft.com/office/powerpoint/2010/main" val="1350518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4EEBD72-D48B-C70C-F343-F5509A0DD15D}"/>
            </a:ext>
          </a:extLst>
        </p:cNvPr>
        <p:cNvGrpSpPr/>
        <p:nvPr/>
      </p:nvGrpSpPr>
      <p:grpSpPr>
        <a:xfrm>
          <a:off x="0" y="0"/>
          <a:ext cx="0" cy="0"/>
          <a:chOff x="0" y="0"/>
          <a:chExt cx="0" cy="0"/>
        </a:xfrm>
      </p:grpSpPr>
      <p:sp>
        <p:nvSpPr>
          <p:cNvPr id="154" name="Google Shape;154;p13:notes">
            <a:extLst>
              <a:ext uri="{FF2B5EF4-FFF2-40B4-BE49-F238E27FC236}">
                <a16:creationId xmlns:a16="http://schemas.microsoft.com/office/drawing/2014/main" id="{1ADF5CEF-E95D-EF37-BE40-78EF5245AED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3:notes">
            <a:extLst>
              <a:ext uri="{FF2B5EF4-FFF2-40B4-BE49-F238E27FC236}">
                <a16:creationId xmlns:a16="http://schemas.microsoft.com/office/drawing/2014/main" id="{593558CB-5712-9BA9-737C-821E6F97C47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a:r>
              <a:rPr lang="sv-SE" dirty="0"/>
              <a:t>Här är </a:t>
            </a:r>
            <a:r>
              <a:rPr lang="sv-SE"/>
              <a:t>exempel 3 </a:t>
            </a:r>
            <a:r>
              <a:rPr lang="sv-SE" dirty="0"/>
              <a:t>igen – videon där </a:t>
            </a:r>
            <a:r>
              <a:rPr lang="sv-SE" dirty="0" err="1"/>
              <a:t>MrBeast</a:t>
            </a:r>
            <a:r>
              <a:rPr lang="sv-SE" dirty="0"/>
              <a:t> verkar ge bort iPhones för nästan ingenting. Vad har ni reagerat på?</a:t>
            </a:r>
          </a:p>
          <a:p>
            <a:pPr marL="0"/>
            <a:endParaRPr lang="sv-SE" dirty="0"/>
          </a:p>
          <a:p>
            <a:pPr marL="0"/>
            <a:r>
              <a:rPr lang="sv-SE" i="1" dirty="0"/>
              <a:t>[Låt eleverna svara. Anteckna gärna på tavlan. Fyll på med det som inte kommer upp:]</a:t>
            </a:r>
            <a:endParaRPr lang="sv-SE" dirty="0"/>
          </a:p>
          <a:p>
            <a:pPr marL="0"/>
            <a:r>
              <a:rPr lang="sv-SE" dirty="0"/>
              <a:t>Videon spreds som en annons på </a:t>
            </a:r>
            <a:r>
              <a:rPr lang="sv-SE" dirty="0" err="1"/>
              <a:t>TikTok</a:t>
            </a:r>
            <a:r>
              <a:rPr lang="sv-SE" dirty="0"/>
              <a:t>. Den fejkade </a:t>
            </a:r>
            <a:r>
              <a:rPr lang="sv-SE" dirty="0" err="1"/>
              <a:t>MrBeast</a:t>
            </a:r>
            <a:r>
              <a:rPr lang="sv-SE" dirty="0"/>
              <a:t> lovar att 10 000 tittare kan få en iPhone 15 Pro för bara två dollar. Länken leder till en sida där man ska lämna kortuppgifter för 'leveransen’, men i själva verket signeras man upp för en prenumeration som drar pengar varje månad.</a:t>
            </a:r>
          </a:p>
          <a:p>
            <a:pPr marL="0"/>
            <a:endParaRPr lang="sv-SE" dirty="0"/>
          </a:p>
          <a:p>
            <a:pPr marL="0"/>
            <a:r>
              <a:rPr lang="sv-SE" dirty="0" err="1"/>
              <a:t>Deepfakes</a:t>
            </a:r>
            <a:r>
              <a:rPr lang="sv-SE" dirty="0"/>
              <a:t> är den svåraste kategorin att avslöja, för hela poängen är att de ska se äkta ut. I den här videon finns det ändå några saker man kan reagera på:</a:t>
            </a:r>
          </a:p>
          <a:p>
            <a:pPr marL="457200" lvl="1">
              <a:buFont typeface="Arial" panose="020B0604020202020204" pitchFamily="34" charset="0"/>
              <a:buChar char="•"/>
            </a:pPr>
            <a:r>
              <a:rPr lang="sv-SE" b="1" dirty="0"/>
              <a:t>Läppsynk och röst:</a:t>
            </a:r>
            <a:r>
              <a:rPr lang="sv-SE" dirty="0"/>
              <a:t> Munrörelserna stämmer inte helt med ljudet, och rösten låter något onaturlig. Det är typiskt för </a:t>
            </a:r>
            <a:r>
              <a:rPr lang="sv-SE" dirty="0" err="1"/>
              <a:t>deepfakes</a:t>
            </a:r>
            <a:r>
              <a:rPr lang="sv-SE" dirty="0"/>
              <a:t>, tekniken är bra men inte alltid 100% perfekt. Problemet är att man ofta scrollar snabbt förbi i flödet och inte hinner reagera.</a:t>
            </a:r>
          </a:p>
          <a:p>
            <a:pPr marL="457200" lvl="1">
              <a:buFont typeface="Arial" panose="020B0604020202020204" pitchFamily="34" charset="0"/>
              <a:buChar char="•"/>
            </a:pPr>
            <a:r>
              <a:rPr lang="sv-SE" b="1" dirty="0"/>
              <a:t>För bra för att vara sant:</a:t>
            </a:r>
            <a:r>
              <a:rPr lang="sv-SE" dirty="0"/>
              <a:t> iPhone för två dollar, det borde ringa varningsklockor oavsett vem som säger det.</a:t>
            </a:r>
          </a:p>
          <a:p>
            <a:pPr marL="457200" lvl="1">
              <a:buFont typeface="Arial" panose="020B0604020202020204" pitchFamily="34" charset="0"/>
              <a:buChar char="•"/>
            </a:pPr>
            <a:r>
              <a:rPr lang="sv-SE" b="1" dirty="0"/>
              <a:t>Fejkad verifieringsbock:</a:t>
            </a:r>
            <a:r>
              <a:rPr lang="sv-SE" dirty="0"/>
              <a:t> Bocken i videon var inte på det riktiga </a:t>
            </a:r>
            <a:r>
              <a:rPr lang="sv-SE" dirty="0" err="1"/>
              <a:t>MrBeast</a:t>
            </a:r>
            <a:r>
              <a:rPr lang="sv-SE" dirty="0"/>
              <a:t>-kontot, den var inklippt i själva videobilden för att lura tittaren.</a:t>
            </a:r>
          </a:p>
          <a:p>
            <a:pPr marL="0"/>
            <a:endParaRPr lang="sv-SE" dirty="0"/>
          </a:p>
          <a:p>
            <a:pPr marL="0"/>
            <a:r>
              <a:rPr lang="sv-SE" dirty="0"/>
              <a:t>Men det är viktigt att veta att tekniken utvecklas snabbt. Idag finns det </a:t>
            </a:r>
            <a:r>
              <a:rPr lang="sv-SE" dirty="0" err="1"/>
              <a:t>deepfakes</a:t>
            </a:r>
            <a:r>
              <a:rPr lang="sv-SE" dirty="0"/>
              <a:t> som är så avancerade att det i praktiken är omöjligt att skilja dem från verkliga videor, varken rösten eller munrörelserna avslöjar dem. Det gör att vi inte kan förlita oss på att bara 'titta noga' på videon.</a:t>
            </a:r>
          </a:p>
          <a:p>
            <a:pPr marL="0"/>
            <a:endParaRPr lang="sv-SE" dirty="0"/>
          </a:p>
          <a:p>
            <a:pPr marL="0"/>
            <a:r>
              <a:rPr lang="sv-SE" dirty="0"/>
              <a:t>Det verkliga skyddet är därför att fråga sig: </a:t>
            </a:r>
            <a:r>
              <a:rPr lang="sv-SE" b="1" dirty="0"/>
              <a:t>Skulle den här personen verkligen göra det här, och skulle det verkligen se ut så här?</a:t>
            </a:r>
            <a:r>
              <a:rPr lang="sv-SE" dirty="0"/>
              <a:t> </a:t>
            </a:r>
            <a:r>
              <a:rPr lang="sv-SE" dirty="0" err="1"/>
              <a:t>MrBeast</a:t>
            </a:r>
            <a:r>
              <a:rPr lang="sv-SE" dirty="0"/>
              <a:t> ger visserligen bort prylar – det är han känd för – men han gör det via sina officiella kanaler, inte via </a:t>
            </a:r>
            <a:r>
              <a:rPr lang="sv-SE" dirty="0" err="1"/>
              <a:t>TikTok</a:t>
            </a:r>
            <a:r>
              <a:rPr lang="sv-SE" dirty="0"/>
              <a:t>-annonser med länkar till okända sidor.</a:t>
            </a:r>
          </a:p>
          <a:p>
            <a:pPr marL="0"/>
            <a:endParaRPr lang="sv-SE" dirty="0"/>
          </a:p>
          <a:p>
            <a:pPr marL="0"/>
            <a:r>
              <a:rPr lang="sv-SE" b="1" dirty="0"/>
              <a:t>Så här skyddar man sig:</a:t>
            </a:r>
            <a:r>
              <a:rPr lang="sv-SE" dirty="0"/>
              <a:t> Klicka aldrig på länkar i videor som lovar dyra saker gratis eller nästan gratis. Om du är osäker – sök upp personens officiella konto och se om erbjudandet finns där också. Gör det inte det, är det en bluff.</a:t>
            </a:r>
          </a:p>
          <a:p>
            <a:pPr marL="0"/>
            <a:endParaRPr lang="sv-SE" dirty="0"/>
          </a:p>
        </p:txBody>
      </p:sp>
      <p:sp>
        <p:nvSpPr>
          <p:cNvPr id="156" name="Google Shape;156;p13:notes">
            <a:extLst>
              <a:ext uri="{FF2B5EF4-FFF2-40B4-BE49-F238E27FC236}">
                <a16:creationId xmlns:a16="http://schemas.microsoft.com/office/drawing/2014/main" id="{BC0D8334-E4C3-4856-F124-31FC506CD3E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extLst>
      <p:ext uri="{BB962C8B-B14F-4D97-AF65-F5344CB8AC3E}">
        <p14:creationId xmlns:p14="http://schemas.microsoft.com/office/powerpoint/2010/main" val="36786132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a:extLst>
            <a:ext uri="{FF2B5EF4-FFF2-40B4-BE49-F238E27FC236}">
              <a16:creationId xmlns:a16="http://schemas.microsoft.com/office/drawing/2014/main" id="{C8CAFB21-E0D0-EE9F-2B7D-8E59A575C222}"/>
            </a:ext>
          </a:extLst>
        </p:cNvPr>
        <p:cNvGrpSpPr/>
        <p:nvPr/>
      </p:nvGrpSpPr>
      <p:grpSpPr>
        <a:xfrm>
          <a:off x="0" y="0"/>
          <a:ext cx="0" cy="0"/>
          <a:chOff x="0" y="0"/>
          <a:chExt cx="0" cy="0"/>
        </a:xfrm>
      </p:grpSpPr>
      <p:sp>
        <p:nvSpPr>
          <p:cNvPr id="417" name="Google Shape;417;g2d47fe0b5cf_1_422:notes">
            <a:extLst>
              <a:ext uri="{FF2B5EF4-FFF2-40B4-BE49-F238E27FC236}">
                <a16:creationId xmlns:a16="http://schemas.microsoft.com/office/drawing/2014/main" id="{060BC2AF-9087-3104-EA72-5F268DDC097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g2d47fe0b5cf_1_422:notes">
            <a:extLst>
              <a:ext uri="{FF2B5EF4-FFF2-40B4-BE49-F238E27FC236}">
                <a16:creationId xmlns:a16="http://schemas.microsoft.com/office/drawing/2014/main" id="{B86C4B48-27DF-DBAF-3C35-3AE32E198CFA}"/>
              </a:ext>
            </a:extLst>
          </p:cNvPr>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a:r>
              <a:rPr lang="sv-SE" dirty="0"/>
              <a:t>Innan vi går vidare ska vi zooma in på två saker som ligger bakom många av bedrägerierna vi just sett: </a:t>
            </a:r>
            <a:r>
              <a:rPr lang="sv-SE" dirty="0" err="1"/>
              <a:t>malware</a:t>
            </a:r>
            <a:r>
              <a:rPr lang="sv-SE" dirty="0"/>
              <a:t> och AI.</a:t>
            </a:r>
          </a:p>
          <a:p>
            <a:pPr marL="0"/>
            <a:endParaRPr lang="sv-SE" dirty="0"/>
          </a:p>
          <a:p>
            <a:pPr marL="0"/>
            <a:r>
              <a:rPr lang="sv-SE" dirty="0"/>
              <a:t>Ni kommer ihåg </a:t>
            </a:r>
            <a:r>
              <a:rPr lang="sv-SE" b="1" i="0" dirty="0" err="1"/>
              <a:t>malware</a:t>
            </a:r>
            <a:r>
              <a:rPr lang="sv-SE" b="1" i="0" dirty="0"/>
              <a:t>, </a:t>
            </a:r>
            <a:r>
              <a:rPr lang="sv-SE" dirty="0"/>
              <a:t>den skadliga koden vi pratade om tidigare? Det är just sådan kod som ofta laddas ner utan att man märker det, när man klickar på en blufflänk. Det sprids genom länkar i mejl, sms, annonser och infekterade nedladdningslänkar. </a:t>
            </a:r>
            <a:r>
              <a:rPr lang="sv-SE" dirty="0" err="1"/>
              <a:t>Malware</a:t>
            </a:r>
            <a:r>
              <a:rPr lang="sv-SE" dirty="0"/>
              <a:t> kan vara flera olika saker: virus, maskar, spionprogram eller trojanska hästar. När man klickar på en länk kan skadlig kod laddas ner som i sin tur stjäl lösenord, bankuppgifter eller annan känslig information.</a:t>
            </a:r>
          </a:p>
          <a:p>
            <a:pPr marL="0"/>
            <a:endParaRPr lang="sv-SE" dirty="0"/>
          </a:p>
          <a:p>
            <a:pPr marL="0"/>
            <a:r>
              <a:rPr lang="sv-SE" b="1" dirty="0"/>
              <a:t>AI som verktyg i bedrägerier</a:t>
            </a:r>
            <a:r>
              <a:rPr lang="sv-SE" dirty="0"/>
              <a:t> – AI har gjort bedrägerier betydligt effektivare. </a:t>
            </a:r>
            <a:r>
              <a:rPr lang="sv-SE" dirty="0" err="1"/>
              <a:t>Phishing</a:t>
            </a:r>
            <a:r>
              <a:rPr lang="sv-SE" dirty="0"/>
              <a:t> har blivit ett av de vanligaste bedrägerisätten online, och AI används för att automatisera processen med övertygande meddelanden. Det gör att bedragare kan attackera snabbare och i mycket större skala än förut.</a:t>
            </a:r>
          </a:p>
          <a:p>
            <a:pPr marL="0"/>
            <a:endParaRPr lang="sv-SE" dirty="0"/>
          </a:p>
          <a:p>
            <a:pPr marL="0"/>
            <a:r>
              <a:rPr lang="sv-SE" dirty="0"/>
              <a:t>AI används också för att skapa </a:t>
            </a:r>
            <a:r>
              <a:rPr lang="sv-SE" dirty="0" err="1"/>
              <a:t>deepfakes</a:t>
            </a:r>
            <a:r>
              <a:rPr lang="sv-SE" dirty="0"/>
              <a:t> som ni just sett. Det räcker med några sekunders ljudinspelning för att skapa en fejkad röst, som sedan kan användas för </a:t>
            </a:r>
            <a:r>
              <a:rPr lang="sv-SE" dirty="0" err="1"/>
              <a:t>phishing</a:t>
            </a:r>
            <a:r>
              <a:rPr lang="sv-SE" dirty="0"/>
              <a:t> via telefon. Därför är det viktigt att tänka på vad vi själva lägger upp online, till exempel videor. </a:t>
            </a:r>
          </a:p>
          <a:p>
            <a:pPr marL="0"/>
            <a:endParaRPr lang="sv-SE" dirty="0"/>
          </a:p>
          <a:p>
            <a:pPr marL="0"/>
            <a:r>
              <a:rPr lang="sv-SE" dirty="0"/>
              <a:t>En allvarligare form är så kallade </a:t>
            </a:r>
            <a:r>
              <a:rPr lang="sv-SE" dirty="0" err="1"/>
              <a:t>sextortion</a:t>
            </a:r>
            <a:r>
              <a:rPr lang="sv-SE" dirty="0"/>
              <a:t> </a:t>
            </a:r>
            <a:r>
              <a:rPr lang="sv-SE" dirty="0" err="1"/>
              <a:t>scams</a:t>
            </a:r>
            <a:r>
              <a:rPr lang="sv-SE" dirty="0"/>
              <a:t>, där AI-bildmodeller används mot unga i utpressningssyfte för att pressa någon på pengar eller tvinga personen att skicka sexuella bilder. Det är ett allvarligt brott. Den som utsätts är ett brottsoffer med rätt till stöd, och det ska anmälas till polisen.</a:t>
            </a:r>
          </a:p>
          <a:p>
            <a:pPr marL="0"/>
            <a:endParaRPr lang="sv-SE" dirty="0"/>
          </a:p>
        </p:txBody>
      </p:sp>
      <p:sp>
        <p:nvSpPr>
          <p:cNvPr id="419" name="Google Shape;419;g2d47fe0b5cf_1_422:notes">
            <a:extLst>
              <a:ext uri="{FF2B5EF4-FFF2-40B4-BE49-F238E27FC236}">
                <a16:creationId xmlns:a16="http://schemas.microsoft.com/office/drawing/2014/main" id="{19296D3B-22DB-80B8-0909-D3327A4BB960}"/>
              </a:ext>
            </a:extLst>
          </p:cNvPr>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sv-SE"/>
              <a:t>14</a:t>
            </a:fld>
            <a:endParaRPr/>
          </a:p>
        </p:txBody>
      </p:sp>
    </p:spTree>
    <p:extLst>
      <p:ext uri="{BB962C8B-B14F-4D97-AF65-F5344CB8AC3E}">
        <p14:creationId xmlns:p14="http://schemas.microsoft.com/office/powerpoint/2010/main" val="3554401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C08ED1CF-D6FF-D0C6-0B65-EBE26A1699B7}"/>
            </a:ext>
          </a:extLst>
        </p:cNvPr>
        <p:cNvGrpSpPr/>
        <p:nvPr/>
      </p:nvGrpSpPr>
      <p:grpSpPr>
        <a:xfrm>
          <a:off x="0" y="0"/>
          <a:ext cx="0" cy="0"/>
          <a:chOff x="0" y="0"/>
          <a:chExt cx="0" cy="0"/>
        </a:xfrm>
      </p:grpSpPr>
      <p:sp>
        <p:nvSpPr>
          <p:cNvPr id="222" name="Google Shape;222;p31:notes">
            <a:extLst>
              <a:ext uri="{FF2B5EF4-FFF2-40B4-BE49-F238E27FC236}">
                <a16:creationId xmlns:a16="http://schemas.microsoft.com/office/drawing/2014/main" id="{C021FFFC-34B3-DFD5-7634-B2B87A7E1ED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a:r>
              <a:rPr lang="sv-SE" dirty="0"/>
              <a:t>En av de svåraste sakerna med dataläckor är att de sällan syns direkt. När ett företag eller en tjänst utsätts för intrång och användaruppgifter stjäls, märker de flesta ingenting - inga varningsmeddelanden, inga konstiga inloggningar. Uppgifterna kan ligga ute på </a:t>
            </a:r>
            <a:r>
              <a:rPr lang="sv-SE" dirty="0" err="1"/>
              <a:t>darknet</a:t>
            </a:r>
            <a:r>
              <a:rPr lang="sv-SE" dirty="0"/>
              <a:t> i månader eller år innan något händer.</a:t>
            </a:r>
          </a:p>
          <a:p>
            <a:pPr marL="0"/>
            <a:endParaRPr lang="sv-SE" dirty="0"/>
          </a:p>
          <a:p>
            <a:pPr marL="0"/>
            <a:r>
              <a:rPr lang="sv-SE" dirty="0"/>
              <a:t>Det betyder att man kan ha fått sina uppgifter stulna utan att veta om det. Hur tror ni att man märker om ens uppgifter har läckt?</a:t>
            </a:r>
          </a:p>
          <a:p>
            <a:pPr marL="0"/>
            <a:endParaRPr lang="sv-SE" dirty="0"/>
          </a:p>
          <a:p>
            <a:pPr marL="0"/>
            <a:r>
              <a:rPr lang="sv-SE" i="1" dirty="0"/>
              <a:t>[Låt eleverna diskutera kort. Svaret är ofta att man inte märker det alls.]</a:t>
            </a:r>
            <a:endParaRPr lang="sv-SE" dirty="0"/>
          </a:p>
          <a:p>
            <a:pPr marL="0"/>
            <a:r>
              <a:rPr lang="sv-SE" dirty="0"/>
              <a:t>Det finns faktiskt ett verktyg som gör det möjligt att kontrollera. Sidan heter </a:t>
            </a:r>
            <a:r>
              <a:rPr lang="sv-SE" dirty="0" err="1"/>
              <a:t>Have</a:t>
            </a:r>
            <a:r>
              <a:rPr lang="sv-SE" dirty="0"/>
              <a:t> I </a:t>
            </a:r>
            <a:r>
              <a:rPr lang="sv-SE" dirty="0" err="1"/>
              <a:t>Been</a:t>
            </a:r>
            <a:r>
              <a:rPr lang="sv-SE" dirty="0"/>
              <a:t> </a:t>
            </a:r>
            <a:r>
              <a:rPr lang="sv-SE" dirty="0" err="1"/>
              <a:t>Pwned</a:t>
            </a:r>
            <a:r>
              <a:rPr lang="sv-SE" dirty="0"/>
              <a:t> och finns på haveibeenpwned.com. Den drivs av Troy Hunt, en välkänd säkerhetsforskare som samlar in information om kända dataläckor och gör det möjligt för privatpersoner att kolla om deras uppgifter finns med. Det är en seriös och säker tjänst som används av både privatpersoner och organisationer världen över.</a:t>
            </a:r>
          </a:p>
          <a:p>
            <a:pPr marL="0"/>
            <a:endParaRPr lang="sv-SE" dirty="0"/>
          </a:p>
          <a:p>
            <a:pPr marL="0"/>
            <a:r>
              <a:rPr lang="sv-SE" dirty="0"/>
              <a:t>Så här går det till: man går in på sidan, skriver in en e-postadress i sökfältet och klickar på Check.</a:t>
            </a:r>
          </a:p>
          <a:p>
            <a:pPr marL="0"/>
            <a:r>
              <a:rPr lang="sv-SE" i="1" dirty="0"/>
              <a:t>[Klick – bilden på resultatsidan visas. Om ni vill kan ni också gå in på haveibeenpwned.com live och testa med en egen adress.]</a:t>
            </a:r>
          </a:p>
          <a:p>
            <a:pPr marL="0"/>
            <a:endParaRPr lang="sv-SE" dirty="0"/>
          </a:p>
          <a:p>
            <a:pPr marL="0"/>
            <a:r>
              <a:rPr lang="sv-SE" dirty="0"/>
              <a:t>Så här tolkar man resultatet:</a:t>
            </a:r>
          </a:p>
          <a:p>
            <a:pPr marL="457200" lvl="1">
              <a:buFont typeface="Arial" panose="020B0604020202020204" pitchFamily="34" charset="0"/>
              <a:buChar char="•"/>
            </a:pPr>
            <a:r>
              <a:rPr lang="sv-SE" b="1" dirty="0"/>
              <a:t>Grönt – '</a:t>
            </a:r>
            <a:r>
              <a:rPr lang="sv-SE" b="1" dirty="0" err="1"/>
              <a:t>Good</a:t>
            </a:r>
            <a:r>
              <a:rPr lang="sv-SE" b="1" dirty="0"/>
              <a:t> </a:t>
            </a:r>
            <a:r>
              <a:rPr lang="sv-SE" b="1" dirty="0" err="1"/>
              <a:t>news</a:t>
            </a:r>
            <a:r>
              <a:rPr lang="sv-SE" b="1" dirty="0"/>
              <a:t> — no </a:t>
            </a:r>
            <a:r>
              <a:rPr lang="sv-SE" b="1" dirty="0" err="1"/>
              <a:t>pwnage</a:t>
            </a:r>
            <a:r>
              <a:rPr lang="sv-SE" b="1" dirty="0"/>
              <a:t> </a:t>
            </a:r>
            <a:r>
              <a:rPr lang="sv-SE" b="1" dirty="0" err="1"/>
              <a:t>found</a:t>
            </a:r>
            <a:r>
              <a:rPr lang="sv-SE" b="1" dirty="0"/>
              <a:t>':</a:t>
            </a:r>
            <a:r>
              <a:rPr lang="sv-SE" dirty="0"/>
              <a:t> E-postadressen har inte hittats i någon känd läcka. Det är ett bra tecken, men det betyder inte nödvändigtvis att uppgifterna aldrig läckt, bara att de inte finns i de läckor som registrerats i databasen.</a:t>
            </a:r>
          </a:p>
          <a:p>
            <a:pPr marL="457200" lvl="1">
              <a:buFont typeface="Arial" panose="020B0604020202020204" pitchFamily="34" charset="0"/>
              <a:buChar char="•"/>
            </a:pPr>
            <a:r>
              <a:rPr lang="sv-SE" b="1" dirty="0"/>
              <a:t>Rött – information om en eller flera läckor:</a:t>
            </a:r>
            <a:r>
              <a:rPr lang="sv-SE" dirty="0"/>
              <a:t> E-postadressen har förekommit i minst en känd dataläcka. Sidan visar också vilka tjänster som drabbats och ungefär vilken typ av information som läckt, till exempel e-postadress, lösenord, telefonnummer eller adress.</a:t>
            </a:r>
          </a:p>
          <a:p>
            <a:pPr marL="0"/>
            <a:endParaRPr lang="sv-SE" dirty="0"/>
          </a:p>
        </p:txBody>
      </p:sp>
      <p:sp>
        <p:nvSpPr>
          <p:cNvPr id="223" name="Google Shape;223;p31:notes">
            <a:extLst>
              <a:ext uri="{FF2B5EF4-FFF2-40B4-BE49-F238E27FC236}">
                <a16:creationId xmlns:a16="http://schemas.microsoft.com/office/drawing/2014/main" id="{FA6D728E-57A7-054A-2BB8-A7B8C59E4C8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15250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a:extLst>
            <a:ext uri="{FF2B5EF4-FFF2-40B4-BE49-F238E27FC236}">
              <a16:creationId xmlns:a16="http://schemas.microsoft.com/office/drawing/2014/main" id="{850FD0A3-1AC7-81DB-475B-A110A04F420F}"/>
            </a:ext>
          </a:extLst>
        </p:cNvPr>
        <p:cNvGrpSpPr/>
        <p:nvPr/>
      </p:nvGrpSpPr>
      <p:grpSpPr>
        <a:xfrm>
          <a:off x="0" y="0"/>
          <a:ext cx="0" cy="0"/>
          <a:chOff x="0" y="0"/>
          <a:chExt cx="0" cy="0"/>
        </a:xfrm>
      </p:grpSpPr>
      <p:sp>
        <p:nvSpPr>
          <p:cNvPr id="222" name="Google Shape;222;p31:notes">
            <a:extLst>
              <a:ext uri="{FF2B5EF4-FFF2-40B4-BE49-F238E27FC236}">
                <a16:creationId xmlns:a16="http://schemas.microsoft.com/office/drawing/2014/main" id="{3B99C55D-B2FC-CCE3-3321-DC186D022D1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a:r>
              <a:rPr lang="sv-SE" dirty="0"/>
              <a:t>Om testet visar att uppgifterna har läckt eller om ni någon gång i framtiden märker det på annat sätt, finns det några saker man bör göra direkt:</a:t>
            </a:r>
          </a:p>
          <a:p>
            <a:pPr marL="457200" lvl="1">
              <a:buFont typeface="Arial" panose="020B0604020202020204" pitchFamily="34" charset="0"/>
              <a:buChar char="•"/>
            </a:pPr>
            <a:r>
              <a:rPr lang="sv-SE" b="1" dirty="0"/>
              <a:t>Byt lösenordet på den drabbade tjänsten omedelbart</a:t>
            </a:r>
            <a:r>
              <a:rPr lang="sv-SE" dirty="0"/>
              <a:t> och på alla andra tjänster där du använt samma lösenord.</a:t>
            </a:r>
          </a:p>
          <a:p>
            <a:pPr marL="457200" lvl="1">
              <a:buFont typeface="Arial" panose="020B0604020202020204" pitchFamily="34" charset="0"/>
              <a:buChar char="•"/>
            </a:pPr>
            <a:r>
              <a:rPr lang="sv-SE" b="1" dirty="0"/>
              <a:t>Aktivera tvåfaktorsautentisering</a:t>
            </a:r>
            <a:r>
              <a:rPr lang="sv-SE" dirty="0"/>
              <a:t> om det inte redan är på. (Vi kommer att fördjupa oss i det i nästa lektion.)</a:t>
            </a:r>
          </a:p>
          <a:p>
            <a:pPr marL="457200" lvl="1">
              <a:buFont typeface="Arial" panose="020B0604020202020204" pitchFamily="34" charset="0"/>
              <a:buChar char="•"/>
            </a:pPr>
            <a:r>
              <a:rPr lang="sv-SE" b="1" dirty="0"/>
              <a:t>Var extra uppmärksam på misstänkta mejl, sms eller samtal den närmaste tiden.</a:t>
            </a:r>
            <a:r>
              <a:rPr lang="sv-SE" dirty="0"/>
              <a:t> Läckta uppgifter används ofta för riktade </a:t>
            </a:r>
            <a:r>
              <a:rPr lang="sv-SE" dirty="0" err="1"/>
              <a:t>phishing</a:t>
            </a:r>
            <a:r>
              <a:rPr lang="sv-SE" dirty="0"/>
              <a:t>-försök – nu vet ju bedragaren att din adress är aktiv.</a:t>
            </a:r>
          </a:p>
          <a:p>
            <a:pPr marL="457200" lvl="1">
              <a:buFont typeface="Arial" panose="020B0604020202020204" pitchFamily="34" charset="0"/>
              <a:buChar char="•"/>
            </a:pPr>
            <a:r>
              <a:rPr lang="sv-SE" b="1" dirty="0"/>
              <a:t>Prata med en vuxen om du är osäker på vad du ska göra.</a:t>
            </a:r>
            <a:endParaRPr lang="sv-SE" dirty="0"/>
          </a:p>
        </p:txBody>
      </p:sp>
      <p:sp>
        <p:nvSpPr>
          <p:cNvPr id="223" name="Google Shape;223;p31:notes">
            <a:extLst>
              <a:ext uri="{FF2B5EF4-FFF2-40B4-BE49-F238E27FC236}">
                <a16:creationId xmlns:a16="http://schemas.microsoft.com/office/drawing/2014/main" id="{31B69868-FBC7-9C21-8D19-277BE9E2E23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32710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Många unga luras i spel eller chattar. Men även vuxna luras, till exempel att lämna ut privat information eller att skicka över pengar. Allt det här kallas </a:t>
            </a:r>
            <a:r>
              <a:rPr lang="sv-SE" i="1" dirty="0"/>
              <a:t>nätbedrägerier</a:t>
            </a:r>
            <a:r>
              <a:rPr lang="sv-SE" dirty="0"/>
              <a:t>.</a:t>
            </a:r>
          </a:p>
          <a:p>
            <a:pPr marL="0" rtl="0"/>
            <a:endParaRPr lang="sv-SE" dirty="0"/>
          </a:p>
          <a:p>
            <a:pPr marL="0" rtl="0"/>
            <a:r>
              <a:rPr lang="sv-SE" dirty="0"/>
              <a:t>Bedrägerier kan komma i form av sms, mejl, annonser eller bluffhemsidor som skickas till massor av personer på en gång. Det kallas för </a:t>
            </a:r>
            <a:r>
              <a:rPr lang="sv-SE" i="1" dirty="0"/>
              <a:t>phishing</a:t>
            </a:r>
            <a:r>
              <a:rPr lang="sv-SE" dirty="0"/>
              <a:t> – man fiskar efter måltavlor.</a:t>
            </a:r>
          </a:p>
          <a:p>
            <a:pPr marL="0" rtl="0"/>
            <a:endParaRPr lang="sv-SE" dirty="0"/>
          </a:p>
          <a:p>
            <a:pPr marL="0" rtl="0"/>
            <a:r>
              <a:rPr lang="sv-SE" dirty="0"/>
              <a:t>Idag ska vi lära oss att bli </a:t>
            </a:r>
            <a:r>
              <a:rPr lang="sv-SE" i="1" dirty="0"/>
              <a:t>bluffdetektiver</a:t>
            </a:r>
            <a:r>
              <a:rPr lang="sv-SE" dirty="0"/>
              <a:t>: att känna igen när någon försöker lura oss, och hur vi kan skydda oss på nätet.</a:t>
            </a:r>
          </a:p>
        </p:txBody>
      </p:sp>
      <p:sp>
        <p:nvSpPr>
          <p:cNvPr id="127" name="Google Shape;12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e9745337d5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g2e9745337d5_0_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rtl="0"/>
            <a:r>
              <a:rPr lang="sv-SE" sz="1100" dirty="0"/>
              <a:t>Bedrägerier på nätet är sällan slumpmässiga – de är gjorda för att spela på våra känslor och få oss att göra saker snabbt, utan att vi tänker efter. Nu ska vi titta på en kort film som visar hur det kan se ut.</a:t>
            </a:r>
          </a:p>
          <a:p>
            <a:pPr marL="0" rtl="0"/>
            <a:endParaRPr lang="sv-SE" sz="1100" i="1" dirty="0"/>
          </a:p>
          <a:p>
            <a:pPr marL="0" rtl="0"/>
            <a:r>
              <a:rPr lang="sv-SE" sz="1100" i="1" dirty="0"/>
              <a:t>[Klick – filmen "Klicka smart" spelas]</a:t>
            </a:r>
          </a:p>
          <a:p>
            <a:pPr marL="0" rtl="0"/>
            <a:r>
              <a:rPr lang="sv-SE" sz="1100" i="1" dirty="0"/>
              <a:t>Obs! Om länken inte fungerar, kontrollera att du har den senaste versionen av det digitala komplementet Är du säker? Arbetsblad och filmlänkar – Mellanstadiet. Filmerna finns också på skolmaterial.ungaforskare.se/tank-</a:t>
            </a:r>
            <a:r>
              <a:rPr lang="sv-SE" sz="1100" i="1" dirty="0" err="1"/>
              <a:t>sakert</a:t>
            </a:r>
            <a:r>
              <a:rPr lang="sv-SE" sz="1100" i="1" dirty="0"/>
              <a: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sz="1100" b="1" dirty="0">
              <a:latin typeface="Arial"/>
              <a:ea typeface="Arial"/>
              <a:cs typeface="Arial"/>
              <a:sym typeface="Arial"/>
            </a:endParaRPr>
          </a:p>
        </p:txBody>
      </p:sp>
      <p:sp>
        <p:nvSpPr>
          <p:cNvPr id="145" name="Google Shape;145;g2e9745337d5_0_15:notes"/>
          <p:cNvSpPr txBox="1">
            <a:spLocks noGrp="1"/>
          </p:cNvSpPr>
          <p:nvPr>
            <p:ph type="hdr" idx="3"/>
          </p:nvPr>
        </p:nvSpPr>
        <p:spPr>
          <a:xfrm>
            <a:off x="0" y="0"/>
            <a:ext cx="2971800" cy="45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6" name="Google Shape;146;g2e9745337d5_0_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A2DAB9EB-8392-F467-49D1-6C4E693FFB96}"/>
            </a:ext>
          </a:extLst>
        </p:cNvPr>
        <p:cNvGrpSpPr/>
        <p:nvPr/>
      </p:nvGrpSpPr>
      <p:grpSpPr>
        <a:xfrm>
          <a:off x="0" y="0"/>
          <a:ext cx="0" cy="0"/>
          <a:chOff x="0" y="0"/>
          <a:chExt cx="0" cy="0"/>
        </a:xfrm>
      </p:grpSpPr>
      <p:sp>
        <p:nvSpPr>
          <p:cNvPr id="125" name="Google Shape;125;p7:notes">
            <a:extLst>
              <a:ext uri="{FF2B5EF4-FFF2-40B4-BE49-F238E27FC236}">
                <a16:creationId xmlns:a16="http://schemas.microsoft.com/office/drawing/2014/main" id="{20D92A1B-FC83-73FE-6CE9-380535150FE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7:notes">
            <a:extLst>
              <a:ext uri="{FF2B5EF4-FFF2-40B4-BE49-F238E27FC236}">
                <a16:creationId xmlns:a16="http://schemas.microsoft.com/office/drawing/2014/main" id="{9FF5A32C-D334-7EAF-126B-7CF9573A0FF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Filmen visade hur bedrägerier på nätet kan se ut och hur lätt det kan vara att gå på dem. Men varför fungerar det egentligen? Det handlar om något som kallas </a:t>
            </a:r>
            <a:r>
              <a:rPr lang="sv-SE" i="1" dirty="0"/>
              <a:t>den mänskliga faktorn</a:t>
            </a:r>
            <a:r>
              <a:rPr lang="sv-SE" dirty="0"/>
              <a:t> – att det ofta är lättare att lura en människa än att hacka en dator.</a:t>
            </a:r>
          </a:p>
          <a:p>
            <a:pPr marL="0" rtl="0"/>
            <a:r>
              <a:rPr lang="sv-SE" dirty="0"/>
              <a:t>Hackare använder framför allt tre knep. Vi tar dem ett i taget.</a:t>
            </a:r>
          </a:p>
          <a:p>
            <a:pPr marL="0" rtl="0"/>
            <a:endParaRPr lang="sv-SE" dirty="0"/>
          </a:p>
          <a:p>
            <a:pPr marL="0" rtl="0"/>
            <a:r>
              <a:rPr lang="sv-SE" i="1" dirty="0"/>
              <a:t>[Klick] Phishing</a:t>
            </a:r>
            <a:r>
              <a:rPr lang="sv-SE" dirty="0"/>
              <a:t> – vad låter det som?</a:t>
            </a:r>
          </a:p>
          <a:p>
            <a:pPr marL="0" rtl="0"/>
            <a:endParaRPr lang="sv-SE" dirty="0"/>
          </a:p>
          <a:p>
            <a:pPr marL="0" rtl="0"/>
            <a:r>
              <a:rPr lang="sv-SE" i="1" dirty="0"/>
              <a:t>[Låt eleverna svara. Fyll på:]</a:t>
            </a:r>
            <a:br>
              <a:rPr lang="sv-SE" dirty="0"/>
            </a:br>
            <a:r>
              <a:rPr lang="sv-SE" dirty="0"/>
              <a:t>Just det – </a:t>
            </a:r>
            <a:r>
              <a:rPr lang="sv-SE" i="1" dirty="0" err="1"/>
              <a:t>fishing</a:t>
            </a:r>
            <a:r>
              <a:rPr lang="sv-SE" i="1" dirty="0"/>
              <a:t>/fiska</a:t>
            </a:r>
            <a:r>
              <a:rPr lang="sv-SE" dirty="0"/>
              <a:t>. Man "fiskar" efter offer genom att skicka bluffmejl, bluff-sms eller bluffmeddelanden till massor av personer, och hoppas att någon nappar.</a:t>
            </a:r>
          </a:p>
          <a:p>
            <a:pPr marL="0" rtl="0"/>
            <a:endParaRPr lang="sv-SE" dirty="0"/>
          </a:p>
          <a:p>
            <a:pPr marL="0" rtl="0"/>
            <a:r>
              <a:rPr lang="sv-SE" i="1" dirty="0"/>
              <a:t>[Klick] Social </a:t>
            </a:r>
            <a:r>
              <a:rPr lang="sv-SE" i="1" dirty="0" err="1"/>
              <a:t>engineering</a:t>
            </a:r>
            <a:r>
              <a:rPr lang="sv-SE" dirty="0"/>
              <a:t> – vad kan "social" och "</a:t>
            </a:r>
            <a:r>
              <a:rPr lang="sv-SE" dirty="0" err="1"/>
              <a:t>engineering</a:t>
            </a:r>
            <a:r>
              <a:rPr lang="sv-SE" dirty="0"/>
              <a:t>" betyda var för sig?</a:t>
            </a:r>
          </a:p>
          <a:p>
            <a:pPr marL="0" rtl="0"/>
            <a:r>
              <a:rPr lang="sv-SE" i="1" dirty="0"/>
              <a:t>[Låt eleverna svara. Fyll på:]</a:t>
            </a:r>
            <a:br>
              <a:rPr lang="sv-SE" dirty="0"/>
            </a:br>
            <a:r>
              <a:rPr lang="sv-SE" dirty="0"/>
              <a:t>Det handlar om att manipulera människor genom att spela på känslor: stress, nyfikenhet eller viljan att hjälpa. Till exempel att någon ringer och låtsas vara från skolan för att få ut information. På svenska säger vi ibland </a:t>
            </a:r>
            <a:r>
              <a:rPr lang="sv-SE" i="1" dirty="0"/>
              <a:t>social manipulation</a:t>
            </a:r>
            <a:r>
              <a:rPr lang="sv-SE" dirty="0"/>
              <a:t>.</a:t>
            </a:r>
          </a:p>
          <a:p>
            <a:pPr marL="0" rtl="0"/>
            <a:endParaRPr lang="sv-SE" dirty="0"/>
          </a:p>
          <a:p>
            <a:pPr marL="0" rtl="0"/>
            <a:r>
              <a:rPr lang="sv-SE" i="1" dirty="0"/>
              <a:t>[Klick] </a:t>
            </a:r>
            <a:r>
              <a:rPr lang="sv-SE" i="1" dirty="0" err="1"/>
              <a:t>Malware</a:t>
            </a:r>
            <a:r>
              <a:rPr lang="sv-SE" dirty="0"/>
              <a:t> – vad tror ni det betyder?</a:t>
            </a:r>
          </a:p>
          <a:p>
            <a:pPr marL="0" rtl="0"/>
            <a:r>
              <a:rPr lang="sv-SE" i="1" dirty="0"/>
              <a:t>[Låt eleverna svara. Fyll på:]</a:t>
            </a:r>
            <a:br>
              <a:rPr lang="sv-SE" dirty="0"/>
            </a:br>
            <a:r>
              <a:rPr lang="sv-SE" dirty="0"/>
              <a:t>Ordet är ihopsatt av </a:t>
            </a:r>
            <a:r>
              <a:rPr lang="sv-SE" i="1" dirty="0" err="1"/>
              <a:t>malicious</a:t>
            </a:r>
            <a:r>
              <a:rPr lang="sv-SE" dirty="0"/>
              <a:t> (elakt) och </a:t>
            </a:r>
            <a:r>
              <a:rPr lang="sv-SE" i="1" dirty="0"/>
              <a:t>software</a:t>
            </a:r>
            <a:r>
              <a:rPr lang="sv-SE" dirty="0"/>
              <a:t> (program). Det är skadliga program som kan installeras på din dator eller telefon utan att du märker det – till exempel när du klickar på en blufflänk.</a:t>
            </a:r>
          </a:p>
          <a:p>
            <a:pPr marL="0" rtl="0"/>
            <a:endParaRPr lang="sv-SE" dirty="0"/>
          </a:p>
          <a:p>
            <a:pPr marL="0" rtl="0"/>
            <a:r>
              <a:rPr lang="sv-SE" dirty="0"/>
              <a:t>Gemensamt för alla tre är att de riktar sig mot människan, inte mot tekniken.</a:t>
            </a:r>
          </a:p>
        </p:txBody>
      </p:sp>
      <p:sp>
        <p:nvSpPr>
          <p:cNvPr id="127" name="Google Shape;127;p7:notes">
            <a:extLst>
              <a:ext uri="{FF2B5EF4-FFF2-40B4-BE49-F238E27FC236}">
                <a16:creationId xmlns:a16="http://schemas.microsoft.com/office/drawing/2014/main" id="{8651D4ED-9E71-4862-0B0E-1BE2B17398C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1283198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a:extLst>
            <a:ext uri="{FF2B5EF4-FFF2-40B4-BE49-F238E27FC236}">
              <a16:creationId xmlns:a16="http://schemas.microsoft.com/office/drawing/2014/main" id="{0E150F7A-9620-03AF-5B88-71F524D369A2}"/>
            </a:ext>
          </a:extLst>
        </p:cNvPr>
        <p:cNvGrpSpPr/>
        <p:nvPr/>
      </p:nvGrpSpPr>
      <p:grpSpPr>
        <a:xfrm>
          <a:off x="0" y="0"/>
          <a:ext cx="0" cy="0"/>
          <a:chOff x="0" y="0"/>
          <a:chExt cx="0" cy="0"/>
        </a:xfrm>
      </p:grpSpPr>
      <p:sp>
        <p:nvSpPr>
          <p:cNvPr id="125" name="Google Shape;125;p7:notes">
            <a:extLst>
              <a:ext uri="{FF2B5EF4-FFF2-40B4-BE49-F238E27FC236}">
                <a16:creationId xmlns:a16="http://schemas.microsoft.com/office/drawing/2014/main" id="{70155CA4-123B-D61F-387C-540CAE114B8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7:notes">
            <a:extLst>
              <a:ext uri="{FF2B5EF4-FFF2-40B4-BE49-F238E27FC236}">
                <a16:creationId xmlns:a16="http://schemas.microsoft.com/office/drawing/2014/main" id="{56ACD408-8068-514D-E260-6C76191DB04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Nu vet vi vilka knep bedragare använder. Men hur känner man igen en bluff i verkligheten? Det är inte alltid lätt – bluffar är gjorda för att se äkta ut.</a:t>
            </a:r>
          </a:p>
          <a:p>
            <a:pPr marL="0" rtl="0"/>
            <a:br>
              <a:rPr lang="sv-SE" dirty="0"/>
            </a:br>
            <a:r>
              <a:rPr lang="sv-SE" dirty="0"/>
              <a:t>Om ni fick ett meddelande just nu – vad skulle få er att misstänka att det är en bluff?</a:t>
            </a:r>
          </a:p>
          <a:p>
            <a:pPr marL="0" rtl="0"/>
            <a:r>
              <a:rPr lang="sv-SE" i="1" dirty="0"/>
              <a:t>[Låt eleverna svara. Fyll på med det som inte kommer upp:]</a:t>
            </a:r>
          </a:p>
          <a:p>
            <a:pPr marL="0" rtl="0">
              <a:buFont typeface="Arial" panose="020B0604020202020204" pitchFamily="34" charset="0"/>
              <a:buChar char="•"/>
            </a:pPr>
            <a:r>
              <a:rPr lang="sv-SE" dirty="0"/>
              <a:t>De ser ut som helt vanliga meddelanden – sms, DM eller hemsidor som liknar riktiga.</a:t>
            </a:r>
          </a:p>
          <a:p>
            <a:pPr marL="0" rtl="0">
              <a:buFont typeface="Arial" panose="020B0604020202020204" pitchFamily="34" charset="0"/>
              <a:buChar char="•"/>
            </a:pPr>
            <a:r>
              <a:rPr lang="sv-SE" dirty="0"/>
              <a:t>De har ofta en stressande ton: "du måste svara inom 24 timmar", "ditt konto stängs". De vill att du ska agera utan att tänka efter.</a:t>
            </a:r>
          </a:p>
          <a:p>
            <a:pPr marL="0" rtl="0">
              <a:buFont typeface="Arial" panose="020B0604020202020204" pitchFamily="34" charset="0"/>
              <a:buChar char="•"/>
            </a:pPr>
            <a:r>
              <a:rPr lang="sv-SE" dirty="0"/>
              <a:t>De erbjuder något som verkar för bra för att vara sant – gratis saker, vinster, pengar.</a:t>
            </a:r>
          </a:p>
        </p:txBody>
      </p:sp>
      <p:sp>
        <p:nvSpPr>
          <p:cNvPr id="127" name="Google Shape;127;p7:notes">
            <a:extLst>
              <a:ext uri="{FF2B5EF4-FFF2-40B4-BE49-F238E27FC236}">
                <a16:creationId xmlns:a16="http://schemas.microsoft.com/office/drawing/2014/main" id="{1335104E-A242-D895-16E9-FCBEBD04F8D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extLst>
      <p:ext uri="{BB962C8B-B14F-4D97-AF65-F5344CB8AC3E}">
        <p14:creationId xmlns:p14="http://schemas.microsoft.com/office/powerpoint/2010/main" val="41695289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Nu ska ni få titta på tre olika exempel: ett meddelande, ett erbjudande från ett spel och en video. Alla ser vid första anblicken helt vanliga ut – men något av dem, eller alla, kan vara ett bedrägeriförsök.</a:t>
            </a:r>
          </a:p>
          <a:p>
            <a:pPr marL="0" rtl="0"/>
            <a:endParaRPr lang="sv-SE" dirty="0"/>
          </a:p>
          <a:p>
            <a:pPr marL="0" rtl="0"/>
            <a:r>
              <a:rPr lang="sv-SE" i="1" dirty="0"/>
              <a:t>[Läraranvisning – välj upplägg innan du klickar vidare:]</a:t>
            </a:r>
          </a:p>
          <a:p>
            <a:pPr marL="0" rtl="0"/>
            <a:r>
              <a:rPr lang="sv-SE" i="1" dirty="0"/>
              <a:t>Alternativ A – Grupparbete med arbetsblad:</a:t>
            </a:r>
            <a:r>
              <a:rPr lang="sv-SE" dirty="0"/>
              <a:t> Visa bild 7–9 snabbt så att eleverna får se alla tre exempel. Dela sedan in klassen i par eller små grupper. Varje grupp analyserar ett eller flera exempel med hjälp av arbetsbladen (bild 10). Gå därefter igenom exemplen tillsammans (bild 11–13).</a:t>
            </a:r>
          </a:p>
          <a:p>
            <a:pPr marL="0" rtl="0"/>
            <a:endParaRPr lang="sv-SE" dirty="0"/>
          </a:p>
          <a:p>
            <a:pPr marL="0" rtl="0"/>
            <a:r>
              <a:rPr lang="sv-SE" i="1" dirty="0"/>
              <a:t>Alternativ B – Genomgång i helklass:</a:t>
            </a:r>
            <a:r>
              <a:rPr lang="sv-SE" dirty="0"/>
              <a:t> Hoppa från bild 6 direkt till bild 12. Gå igenom ett exempel i taget tillsammans med klassen – låt eleverna komma med iakttagelser och bedöma om det är bluff eller inte, innan du visar facit. Bild 11 kan då hoppas över.</a:t>
            </a:r>
          </a:p>
        </p:txBody>
      </p:sp>
      <p:sp>
        <p:nvSpPr>
          <p:cNvPr id="157" name="Google Shape;15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7810487-5A97-CFCC-C9CF-930EF6DC033A}"/>
            </a:ext>
          </a:extLst>
        </p:cNvPr>
        <p:cNvGrpSpPr/>
        <p:nvPr/>
      </p:nvGrpSpPr>
      <p:grpSpPr>
        <a:xfrm>
          <a:off x="0" y="0"/>
          <a:ext cx="0" cy="0"/>
          <a:chOff x="0" y="0"/>
          <a:chExt cx="0" cy="0"/>
        </a:xfrm>
      </p:grpSpPr>
      <p:sp>
        <p:nvSpPr>
          <p:cNvPr id="154" name="Google Shape;154;p13:notes">
            <a:extLst>
              <a:ext uri="{FF2B5EF4-FFF2-40B4-BE49-F238E27FC236}">
                <a16:creationId xmlns:a16="http://schemas.microsoft.com/office/drawing/2014/main" id="{0863A76E-5D19-01D2-ACC5-B0B36B01B8F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3:notes">
            <a:extLst>
              <a:ext uri="{FF2B5EF4-FFF2-40B4-BE49-F238E27FC236}">
                <a16:creationId xmlns:a16="http://schemas.microsoft.com/office/drawing/2014/main" id="{D91AEBF9-946B-48F1-892A-3582BED2FE9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sz="1100" dirty="0"/>
              <a:t>Här ser ni det första exemplet.</a:t>
            </a:r>
          </a:p>
          <a:p>
            <a:pPr marL="0" rtl="0"/>
            <a:endParaRPr lang="sv-SE" sz="1100" dirty="0"/>
          </a:p>
          <a:p>
            <a:pPr marL="0" rtl="0"/>
            <a:r>
              <a:rPr lang="sv-SE" sz="1100" dirty="0"/>
              <a:t>Föreställ er att ni är hemma och kollar mejlen på mobilen. Plötsligt dyker det upp ett mejl som ser ut att komma från skolan – kanske till och med från rektorn själv. Rubriken låter viktig och stressande, som att man behöver klicka på en länk eller svara snabbt för att inte något ska hända.</a:t>
            </a:r>
          </a:p>
        </p:txBody>
      </p:sp>
      <p:sp>
        <p:nvSpPr>
          <p:cNvPr id="156" name="Google Shape;156;p13:notes">
            <a:extLst>
              <a:ext uri="{FF2B5EF4-FFF2-40B4-BE49-F238E27FC236}">
                <a16:creationId xmlns:a16="http://schemas.microsoft.com/office/drawing/2014/main" id="{ADF913A3-DD12-F943-9FA5-616E948277E7}"/>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extLst>
      <p:ext uri="{BB962C8B-B14F-4D97-AF65-F5344CB8AC3E}">
        <p14:creationId xmlns:p14="http://schemas.microsoft.com/office/powerpoint/2010/main" val="3956421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Här ser ni det andra exemplet.</a:t>
            </a:r>
          </a:p>
          <a:p>
            <a:pPr marL="0" rtl="0"/>
            <a:endParaRPr lang="sv-SE" dirty="0"/>
          </a:p>
          <a:p>
            <a:pPr marL="0" rtl="0"/>
            <a:r>
              <a:rPr lang="sv-SE" dirty="0"/>
              <a:t>Föreställ er att någon är inne i ett spel – Roblox, </a:t>
            </a:r>
            <a:r>
              <a:rPr lang="sv-SE" dirty="0" err="1"/>
              <a:t>Fortnite</a:t>
            </a:r>
            <a:r>
              <a:rPr lang="sv-SE" dirty="0"/>
              <a:t> eller Minecraft. I </a:t>
            </a:r>
            <a:r>
              <a:rPr lang="sv-SE" dirty="0" err="1"/>
              <a:t>spelchatten</a:t>
            </a:r>
            <a:r>
              <a:rPr lang="sv-SE" dirty="0"/>
              <a:t> skickar en annan spelare en länk. Man klickar på länken och kommer till den här hemsidan.</a:t>
            </a:r>
          </a:p>
          <a:p>
            <a:pPr marL="0" rtl="0"/>
            <a:endParaRPr lang="sv-SE" dirty="0"/>
          </a:p>
          <a:p>
            <a:pPr marL="0" rtl="0"/>
            <a:r>
              <a:rPr lang="sv-SE" dirty="0"/>
              <a:t>Hemsidan ser ut som att den kommer från Steam, en riktig plattform där man köper och spelar spel. Och den påstår att man kan få gratis saker eller pengar i spelet.</a:t>
            </a:r>
          </a:p>
          <a:p>
            <a:pPr marL="0" lvl="0" indent="0" algn="l" rtl="0">
              <a:lnSpc>
                <a:spcPct val="115000"/>
              </a:lnSpc>
              <a:spcBef>
                <a:spcPts val="1200"/>
              </a:spcBef>
              <a:spcAft>
                <a:spcPts val="1200"/>
              </a:spcAft>
              <a:buClr>
                <a:schemeClr val="dk1"/>
              </a:buClr>
              <a:buSzPts val="1100"/>
              <a:buFont typeface="Arial"/>
              <a:buNone/>
            </a:pPr>
            <a:endParaRPr sz="1100" dirty="0">
              <a:latin typeface="Arial"/>
              <a:ea typeface="Arial"/>
              <a:cs typeface="Arial"/>
              <a:sym typeface="Arial"/>
            </a:endParaRPr>
          </a:p>
        </p:txBody>
      </p:sp>
      <p:sp>
        <p:nvSpPr>
          <p:cNvPr id="156" name="Google Shape;156;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4EEBD72-D48B-C70C-F343-F5509A0DD15D}"/>
            </a:ext>
          </a:extLst>
        </p:cNvPr>
        <p:cNvGrpSpPr/>
        <p:nvPr/>
      </p:nvGrpSpPr>
      <p:grpSpPr>
        <a:xfrm>
          <a:off x="0" y="0"/>
          <a:ext cx="0" cy="0"/>
          <a:chOff x="0" y="0"/>
          <a:chExt cx="0" cy="0"/>
        </a:xfrm>
      </p:grpSpPr>
      <p:sp>
        <p:nvSpPr>
          <p:cNvPr id="154" name="Google Shape;154;p13:notes">
            <a:extLst>
              <a:ext uri="{FF2B5EF4-FFF2-40B4-BE49-F238E27FC236}">
                <a16:creationId xmlns:a16="http://schemas.microsoft.com/office/drawing/2014/main" id="{1ADF5CEF-E95D-EF37-BE40-78EF5245AED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13:notes">
            <a:extLst>
              <a:ext uri="{FF2B5EF4-FFF2-40B4-BE49-F238E27FC236}">
                <a16:creationId xmlns:a16="http://schemas.microsoft.com/office/drawing/2014/main" id="{593558CB-5712-9BA9-737C-821E6F97C47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rtl="0"/>
            <a:r>
              <a:rPr lang="sv-SE" dirty="0"/>
              <a:t>Här ser ni det tredje exemplet – en video.</a:t>
            </a:r>
          </a:p>
          <a:p>
            <a:pPr marL="0" rtl="0"/>
            <a:endParaRPr lang="sv-SE" dirty="0"/>
          </a:p>
          <a:p>
            <a:pPr marL="0" rtl="0"/>
            <a:r>
              <a:rPr lang="sv-SE" dirty="0"/>
              <a:t>Föreställ er att ni scrollar på mobilen, på YouTube, </a:t>
            </a:r>
            <a:r>
              <a:rPr lang="sv-SE" dirty="0" err="1"/>
              <a:t>TikTok</a:t>
            </a:r>
            <a:r>
              <a:rPr lang="sv-SE" dirty="0"/>
              <a:t> eller Instagram. Plötsligt dyker det upp en video med </a:t>
            </a:r>
            <a:r>
              <a:rPr lang="sv-SE" dirty="0" err="1"/>
              <a:t>youtubern</a:t>
            </a:r>
            <a:r>
              <a:rPr lang="sv-SE" dirty="0"/>
              <a:t> </a:t>
            </a:r>
            <a:r>
              <a:rPr lang="sv-SE" dirty="0" err="1"/>
              <a:t>MrBeast</a:t>
            </a:r>
            <a:r>
              <a:rPr lang="sv-SE" dirty="0"/>
              <a:t>, en av världens största </a:t>
            </a:r>
            <a:r>
              <a:rPr lang="sv-SE" dirty="0" err="1"/>
              <a:t>youtubers</a:t>
            </a:r>
            <a:r>
              <a:rPr lang="sv-SE" dirty="0"/>
              <a:t>. I videon säger han att han ger bort dyra saker – iPhones, pengar, prylar – nästan gratis. Man behöver bara klicka på en länk för att vara med.</a:t>
            </a:r>
            <a:endParaRPr lang="sv-SE" sz="1100" dirty="0">
              <a:latin typeface="Arial"/>
              <a:ea typeface="Arial"/>
              <a:cs typeface="Arial"/>
              <a:sym typeface="Arial"/>
            </a:endParaRPr>
          </a:p>
          <a:p>
            <a:pPr marL="0"/>
            <a:endParaRPr lang="sv-SE" dirty="0"/>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sv-SE" i="1" dirty="0"/>
              <a:t>[Klick – spela upp videon. </a:t>
            </a:r>
            <a:r>
              <a:rPr lang="sv-SE" sz="1200" b="0" i="0" u="sng" strike="noStrike" cap="none" dirty="0">
                <a:solidFill>
                  <a:schemeClr val="dk1"/>
                </a:solidFill>
                <a:effectLst/>
                <a:latin typeface="Calibri"/>
                <a:ea typeface="Calibri"/>
                <a:cs typeface="Calibri"/>
                <a:sym typeface="Calibri"/>
                <a:hlinkClick r:id="rId3"/>
              </a:rPr>
              <a:t>https://x.com/MrBeast/status/1709046466629554577</a:t>
            </a:r>
            <a:r>
              <a:rPr lang="sv-SE" i="1" dirty="0"/>
              <a:t>]</a:t>
            </a:r>
            <a:endParaRPr lang="sv-SE" dirty="0"/>
          </a:p>
        </p:txBody>
      </p:sp>
      <p:sp>
        <p:nvSpPr>
          <p:cNvPr id="156" name="Google Shape;156;p13:notes">
            <a:extLst>
              <a:ext uri="{FF2B5EF4-FFF2-40B4-BE49-F238E27FC236}">
                <a16:creationId xmlns:a16="http://schemas.microsoft.com/office/drawing/2014/main" id="{BC0D8334-E4C3-4856-F124-31FC506CD3E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extLst>
      <p:ext uri="{BB962C8B-B14F-4D97-AF65-F5344CB8AC3E}">
        <p14:creationId xmlns:p14="http://schemas.microsoft.com/office/powerpoint/2010/main" val="1816093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15"/>
        <p:cNvGrpSpPr/>
        <p:nvPr/>
      </p:nvGrpSpPr>
      <p:grpSpPr>
        <a:xfrm>
          <a:off x="0" y="0"/>
          <a:ext cx="0" cy="0"/>
          <a:chOff x="0" y="0"/>
          <a:chExt cx="0" cy="0"/>
        </a:xfrm>
      </p:grpSpPr>
      <p:sp>
        <p:nvSpPr>
          <p:cNvPr id="16" name="Google Shape;16;p33"/>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3"/>
          <p:cNvSpPr txBox="1">
            <a:spLocks noGrp="1"/>
          </p:cNvSpPr>
          <p:nvPr>
            <p:ph type="body" idx="1"/>
          </p:nvPr>
        </p:nvSpPr>
        <p:spPr>
          <a:xfrm>
            <a:off x="2231136" y="2638044"/>
            <a:ext cx="7729728" cy="310198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18" name="Google Shape;18;p33"/>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3"/>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3"/>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35"/>
        <p:cNvGrpSpPr/>
        <p:nvPr/>
      </p:nvGrpSpPr>
      <p:grpSpPr>
        <a:xfrm>
          <a:off x="0" y="0"/>
          <a:ext cx="0" cy="0"/>
          <a:chOff x="0" y="0"/>
          <a:chExt cx="0" cy="0"/>
        </a:xfrm>
      </p:grpSpPr>
      <p:sp>
        <p:nvSpPr>
          <p:cNvPr id="36" name="Google Shape;36;p36"/>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36"/>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36"/>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46"/>
        <p:cNvGrpSpPr/>
        <p:nvPr/>
      </p:nvGrpSpPr>
      <p:grpSpPr>
        <a:xfrm>
          <a:off x="0" y="0"/>
          <a:ext cx="0" cy="0"/>
          <a:chOff x="0" y="0"/>
          <a:chExt cx="0" cy="0"/>
        </a:xfrm>
      </p:grpSpPr>
      <p:sp>
        <p:nvSpPr>
          <p:cNvPr id="47" name="Google Shape;47;p38"/>
          <p:cNvSpPr/>
          <p:nvPr/>
        </p:nvSpPr>
        <p:spPr>
          <a:xfrm>
            <a:off x="0" y="0"/>
            <a:ext cx="6096000"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38"/>
          <p:cNvSpPr txBox="1">
            <a:spLocks noGrp="1"/>
          </p:cNvSpPr>
          <p:nvPr>
            <p:ph type="title"/>
          </p:nvPr>
        </p:nvSpPr>
        <p:spPr>
          <a:xfrm>
            <a:off x="804672" y="2243828"/>
            <a:ext cx="4486656" cy="1141497"/>
          </a:xfrm>
          <a:prstGeom prst="rect">
            <a:avLst/>
          </a:prstGeom>
          <a:solidFill>
            <a:srgbClr val="FFFFFF"/>
          </a:solidFill>
          <a:ln w="9525" cap="flat" cmpd="sng">
            <a:solidFill>
              <a:srgbClr val="404040"/>
            </a:solidFill>
            <a:prstDash val="solid"/>
            <a:round/>
            <a:headEnd type="none" w="sm" len="sm"/>
            <a:tailEnd type="none" w="sm" len="sm"/>
          </a:ln>
        </p:spPr>
        <p:txBody>
          <a:bodyPr spcFirstLastPara="1" wrap="square" lIns="182875" tIns="182875" rIns="182875" bIns="182875" anchor="ctr" anchorCtr="1">
            <a:normAutofit/>
          </a:bodyPr>
          <a:lstStyle>
            <a:lvl1pPr lvl="0" algn="ctr">
              <a:lnSpc>
                <a:spcPct val="90000"/>
              </a:lnSpc>
              <a:spcBef>
                <a:spcPts val="0"/>
              </a:spcBef>
              <a:spcAft>
                <a:spcPts val="0"/>
              </a:spcAft>
              <a:buClr>
                <a:srgbClr val="262626"/>
              </a:buClr>
              <a:buSzPts val="2200"/>
              <a:buFont typeface="Gill Sans"/>
              <a:buNone/>
              <a:defRPr sz="22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8"/>
          <p:cNvSpPr txBox="1">
            <a:spLocks noGrp="1"/>
          </p:cNvSpPr>
          <p:nvPr>
            <p:ph type="body" idx="1"/>
          </p:nvPr>
        </p:nvSpPr>
        <p:spPr>
          <a:xfrm>
            <a:off x="6736080" y="804672"/>
            <a:ext cx="4815840" cy="5248656"/>
          </a:xfrm>
          <a:prstGeom prst="rect">
            <a:avLst/>
          </a:prstGeom>
          <a:noFill/>
          <a:ln>
            <a:noFill/>
          </a:ln>
        </p:spPr>
        <p:txBody>
          <a:bodyPr spcFirstLastPara="1" wrap="square" lIns="91425" tIns="45700" rIns="91425" bIns="45700" anchor="t" anchorCtr="0">
            <a:normAutofit/>
          </a:bodyPr>
          <a:lstStyle>
            <a:lvl1pPr marL="457200" lvl="0" indent="-349250" algn="l">
              <a:lnSpc>
                <a:spcPct val="100000"/>
              </a:lnSpc>
              <a:spcBef>
                <a:spcPts val="1000"/>
              </a:spcBef>
              <a:spcAft>
                <a:spcPts val="0"/>
              </a:spcAft>
              <a:buSzPts val="1900"/>
              <a:buChar char="•"/>
              <a:defRPr sz="1900">
                <a:solidFill>
                  <a:schemeClr val="lt1"/>
                </a:solidFill>
              </a:defRPr>
            </a:lvl1pPr>
            <a:lvl2pPr marL="914400" lvl="1" indent="-330200" algn="l">
              <a:lnSpc>
                <a:spcPct val="100000"/>
              </a:lnSpc>
              <a:spcBef>
                <a:spcPts val="1000"/>
              </a:spcBef>
              <a:spcAft>
                <a:spcPts val="0"/>
              </a:spcAft>
              <a:buSzPts val="1600"/>
              <a:buChar char="•"/>
              <a:defRPr sz="1600">
                <a:solidFill>
                  <a:schemeClr val="lt1"/>
                </a:solidFill>
              </a:defRPr>
            </a:lvl2pPr>
            <a:lvl3pPr marL="1371600" lvl="2" indent="-330200" algn="l">
              <a:lnSpc>
                <a:spcPct val="100000"/>
              </a:lnSpc>
              <a:spcBef>
                <a:spcPts val="1000"/>
              </a:spcBef>
              <a:spcAft>
                <a:spcPts val="0"/>
              </a:spcAft>
              <a:buSzPts val="1600"/>
              <a:buChar char="•"/>
              <a:defRPr sz="1600">
                <a:solidFill>
                  <a:schemeClr val="lt1"/>
                </a:solidFill>
              </a:defRPr>
            </a:lvl3pPr>
            <a:lvl4pPr marL="1828800" lvl="3" indent="-330200" algn="l">
              <a:lnSpc>
                <a:spcPct val="100000"/>
              </a:lnSpc>
              <a:spcBef>
                <a:spcPts val="1000"/>
              </a:spcBef>
              <a:spcAft>
                <a:spcPts val="0"/>
              </a:spcAft>
              <a:buSzPts val="1600"/>
              <a:buChar char="•"/>
              <a:defRPr sz="1600">
                <a:solidFill>
                  <a:schemeClr val="lt1"/>
                </a:solidFill>
              </a:defRPr>
            </a:lvl4pPr>
            <a:lvl5pPr marL="2286000" lvl="4" indent="-330200" algn="l">
              <a:lnSpc>
                <a:spcPct val="100000"/>
              </a:lnSpc>
              <a:spcBef>
                <a:spcPts val="1000"/>
              </a:spcBef>
              <a:spcAft>
                <a:spcPts val="0"/>
              </a:spcAft>
              <a:buSzPts val="1600"/>
              <a:buChar char="•"/>
              <a:defRPr sz="1600">
                <a:solidFill>
                  <a:schemeClr val="lt1"/>
                </a:solidFill>
              </a:defRPr>
            </a:lvl5pPr>
            <a:lvl6pPr marL="2743200" lvl="5" indent="-330200" algn="l">
              <a:lnSpc>
                <a:spcPct val="100000"/>
              </a:lnSpc>
              <a:spcBef>
                <a:spcPts val="1000"/>
              </a:spcBef>
              <a:spcAft>
                <a:spcPts val="0"/>
              </a:spcAft>
              <a:buSzPts val="1600"/>
              <a:buChar char="•"/>
              <a:defRPr sz="1600"/>
            </a:lvl6pPr>
            <a:lvl7pPr marL="3200400" lvl="6" indent="-330200" algn="l">
              <a:lnSpc>
                <a:spcPct val="100000"/>
              </a:lnSpc>
              <a:spcBef>
                <a:spcPts val="1000"/>
              </a:spcBef>
              <a:spcAft>
                <a:spcPts val="0"/>
              </a:spcAft>
              <a:buSzPts val="1600"/>
              <a:buChar char="•"/>
              <a:defRPr sz="1600"/>
            </a:lvl7pPr>
            <a:lvl8pPr marL="3657600" lvl="7" indent="-330200" algn="l">
              <a:lnSpc>
                <a:spcPct val="100000"/>
              </a:lnSpc>
              <a:spcBef>
                <a:spcPts val="1000"/>
              </a:spcBef>
              <a:spcAft>
                <a:spcPts val="0"/>
              </a:spcAft>
              <a:buSzPts val="1600"/>
              <a:buChar char="•"/>
              <a:defRPr sz="1600"/>
            </a:lvl8pPr>
            <a:lvl9pPr marL="4114800" lvl="8" indent="-330200" algn="l">
              <a:lnSpc>
                <a:spcPct val="100000"/>
              </a:lnSpc>
              <a:spcBef>
                <a:spcPts val="1000"/>
              </a:spcBef>
              <a:spcAft>
                <a:spcPts val="0"/>
              </a:spcAft>
              <a:buSzPts val="1600"/>
              <a:buChar char="•"/>
              <a:defRPr sz="1600"/>
            </a:lvl9pPr>
          </a:lstStyle>
          <a:p>
            <a:endParaRPr/>
          </a:p>
        </p:txBody>
      </p:sp>
      <p:sp>
        <p:nvSpPr>
          <p:cNvPr id="50" name="Google Shape;50;p38"/>
          <p:cNvSpPr txBox="1">
            <a:spLocks noGrp="1"/>
          </p:cNvSpPr>
          <p:nvPr>
            <p:ph type="body" idx="2"/>
          </p:nvPr>
        </p:nvSpPr>
        <p:spPr>
          <a:xfrm>
            <a:off x="1115568" y="3549918"/>
            <a:ext cx="3794760" cy="2194036"/>
          </a:xfrm>
          <a:prstGeom prst="rect">
            <a:avLst/>
          </a:prstGeom>
          <a:noFill/>
          <a:ln>
            <a:noFill/>
          </a:ln>
        </p:spPr>
        <p:txBody>
          <a:bodyPr spcFirstLastPara="1" wrap="square" lIns="91425" tIns="45700" rIns="91425" bIns="45700" anchor="t" anchorCtr="1">
            <a:normAutofit/>
          </a:bodyPr>
          <a:lstStyle>
            <a:lvl1pPr marL="457200" lvl="0" indent="-228600" algn="ctr">
              <a:lnSpc>
                <a:spcPct val="100000"/>
              </a:lnSpc>
              <a:spcBef>
                <a:spcPts val="1000"/>
              </a:spcBef>
              <a:spcAft>
                <a:spcPts val="0"/>
              </a:spcAft>
              <a:buSzPts val="1500"/>
              <a:buNone/>
              <a:defRPr sz="1500">
                <a:solidFill>
                  <a:srgbClr val="FFFFFF"/>
                </a:solidFill>
              </a:defRPr>
            </a:lvl1pPr>
            <a:lvl2pPr marL="914400" lvl="1" indent="-228600" algn="l">
              <a:lnSpc>
                <a:spcPct val="100000"/>
              </a:lnSpc>
              <a:spcBef>
                <a:spcPts val="1000"/>
              </a:spcBef>
              <a:spcAft>
                <a:spcPts val="0"/>
              </a:spcAft>
              <a:buSzPts val="1400"/>
              <a:buNone/>
              <a:defRPr sz="1400"/>
            </a:lvl2pPr>
            <a:lvl3pPr marL="1371600" lvl="2" indent="-228600" algn="l">
              <a:lnSpc>
                <a:spcPct val="100000"/>
              </a:lnSpc>
              <a:spcBef>
                <a:spcPts val="1000"/>
              </a:spcBef>
              <a:spcAft>
                <a:spcPts val="0"/>
              </a:spcAft>
              <a:buSzPts val="1200"/>
              <a:buNone/>
              <a:defRPr sz="1200"/>
            </a:lvl3pPr>
            <a:lvl4pPr marL="1828800" lvl="3" indent="-228600" algn="l">
              <a:lnSpc>
                <a:spcPct val="100000"/>
              </a:lnSpc>
              <a:spcBef>
                <a:spcPts val="1000"/>
              </a:spcBef>
              <a:spcAft>
                <a:spcPts val="0"/>
              </a:spcAft>
              <a:buSzPts val="1000"/>
              <a:buNone/>
              <a:defRPr sz="1000"/>
            </a:lvl4pPr>
            <a:lvl5pPr marL="2286000" lvl="4" indent="-228600" algn="l">
              <a:lnSpc>
                <a:spcPct val="100000"/>
              </a:lnSpc>
              <a:spcBef>
                <a:spcPts val="1000"/>
              </a:spcBef>
              <a:spcAft>
                <a:spcPts val="0"/>
              </a:spcAft>
              <a:buSzPts val="1000"/>
              <a:buNone/>
              <a:defRPr sz="1000"/>
            </a:lvl5pPr>
            <a:lvl6pPr marL="2743200" lvl="5" indent="-228600" algn="l">
              <a:lnSpc>
                <a:spcPct val="100000"/>
              </a:lnSpc>
              <a:spcBef>
                <a:spcPts val="1000"/>
              </a:spcBef>
              <a:spcAft>
                <a:spcPts val="0"/>
              </a:spcAft>
              <a:buSzPts val="1000"/>
              <a:buNone/>
              <a:defRPr sz="1000"/>
            </a:lvl6pPr>
            <a:lvl7pPr marL="3200400" lvl="6" indent="-228600" algn="l">
              <a:lnSpc>
                <a:spcPct val="100000"/>
              </a:lnSpc>
              <a:spcBef>
                <a:spcPts val="1000"/>
              </a:spcBef>
              <a:spcAft>
                <a:spcPts val="0"/>
              </a:spcAft>
              <a:buSzPts val="1000"/>
              <a:buNone/>
              <a:defRPr sz="1000"/>
            </a:lvl7pPr>
            <a:lvl8pPr marL="3657600" lvl="7" indent="-228600" algn="l">
              <a:lnSpc>
                <a:spcPct val="100000"/>
              </a:lnSpc>
              <a:spcBef>
                <a:spcPts val="1000"/>
              </a:spcBef>
              <a:spcAft>
                <a:spcPts val="0"/>
              </a:spcAft>
              <a:buSzPts val="1000"/>
              <a:buNone/>
              <a:defRPr sz="1000"/>
            </a:lvl8pPr>
            <a:lvl9pPr marL="4114800" lvl="8" indent="-228600" algn="l">
              <a:lnSpc>
                <a:spcPct val="100000"/>
              </a:lnSpc>
              <a:spcBef>
                <a:spcPts val="1000"/>
              </a:spcBef>
              <a:spcAft>
                <a:spcPts val="0"/>
              </a:spcAft>
              <a:buSzPts val="1000"/>
              <a:buNone/>
              <a:defRPr sz="1000"/>
            </a:lvl9pPr>
          </a:lstStyle>
          <a:p>
            <a:endParaRPr/>
          </a:p>
        </p:txBody>
      </p:sp>
      <p:sp>
        <p:nvSpPr>
          <p:cNvPr id="51" name="Google Shape;51;p38"/>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8"/>
          <p:cNvSpPr txBox="1">
            <a:spLocks noGrp="1"/>
          </p:cNvSpPr>
          <p:nvPr>
            <p:ph type="ftr" idx="11"/>
          </p:nvPr>
        </p:nvSpPr>
        <p:spPr>
          <a:xfrm>
            <a:off x="804672" y="6236208"/>
            <a:ext cx="5124797"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8"/>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54"/>
        <p:cNvGrpSpPr/>
        <p:nvPr/>
      </p:nvGrpSpPr>
      <p:grpSpPr>
        <a:xfrm>
          <a:off x="0" y="0"/>
          <a:ext cx="0" cy="0"/>
          <a:chOff x="0" y="0"/>
          <a:chExt cx="0" cy="0"/>
        </a:xfrm>
      </p:grpSpPr>
      <p:sp>
        <p:nvSpPr>
          <p:cNvPr id="55" name="Google Shape;55;p39"/>
          <p:cNvSpPr txBox="1">
            <a:spLocks noGrp="1"/>
          </p:cNvSpPr>
          <p:nvPr>
            <p:ph type="title"/>
          </p:nvPr>
        </p:nvSpPr>
        <p:spPr>
          <a:xfrm>
            <a:off x="1600200" y="2386744"/>
            <a:ext cx="8991600" cy="1645920"/>
          </a:xfrm>
          <a:prstGeom prst="rect">
            <a:avLst/>
          </a:prstGeom>
          <a:solidFill>
            <a:srgbClr val="FFFFFF"/>
          </a:solidFill>
          <a:ln w="38100" cap="flat" cmpd="sng">
            <a:solidFill>
              <a:srgbClr val="404040"/>
            </a:solidFill>
            <a:prstDash val="solid"/>
            <a:round/>
            <a:headEnd type="none" w="sm" len="sm"/>
            <a:tailEnd type="none" w="sm" len="sm"/>
          </a:ln>
        </p:spPr>
        <p:txBody>
          <a:bodyPr spcFirstLastPara="1" wrap="square" lIns="274300" tIns="182875" rIns="274300" bIns="182875" anchor="ctr" anchorCtr="1">
            <a:normAutofit/>
          </a:bodyPr>
          <a:lstStyle>
            <a:lvl1pPr lvl="0" algn="ctr">
              <a:lnSpc>
                <a:spcPct val="90000"/>
              </a:lnSpc>
              <a:spcBef>
                <a:spcPts val="0"/>
              </a:spcBef>
              <a:spcAft>
                <a:spcPts val="0"/>
              </a:spcAft>
              <a:buClr>
                <a:srgbClr val="262626"/>
              </a:buClr>
              <a:buSzPts val="3800"/>
              <a:buFont typeface="Gill Sans"/>
              <a:buNone/>
              <a:defRPr sz="38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9"/>
          <p:cNvSpPr txBox="1">
            <a:spLocks noGrp="1"/>
          </p:cNvSpPr>
          <p:nvPr>
            <p:ph type="body" idx="1"/>
          </p:nvPr>
        </p:nvSpPr>
        <p:spPr>
          <a:xfrm>
            <a:off x="2695194" y="4352465"/>
            <a:ext cx="6801612" cy="1265082"/>
          </a:xfrm>
          <a:prstGeom prst="rect">
            <a:avLst/>
          </a:prstGeom>
          <a:noFill/>
          <a:ln>
            <a:noFill/>
          </a:ln>
        </p:spPr>
        <p:txBody>
          <a:bodyPr spcFirstLastPara="1" wrap="square" lIns="91425" tIns="45700" rIns="91425" bIns="45700" anchor="t" anchorCtr="1">
            <a:normAutofit/>
          </a:bodyPr>
          <a:lstStyle>
            <a:lvl1pPr marL="457200" lvl="0" indent="-228600" algn="l">
              <a:lnSpc>
                <a:spcPct val="100000"/>
              </a:lnSpc>
              <a:spcBef>
                <a:spcPts val="1000"/>
              </a:spcBef>
              <a:spcAft>
                <a:spcPts val="0"/>
              </a:spcAft>
              <a:buSzPts val="2000"/>
              <a:buNone/>
              <a:defRPr sz="2000">
                <a:solidFill>
                  <a:schemeClr val="lt1"/>
                </a:solidFill>
              </a:defRPr>
            </a:lvl1pPr>
            <a:lvl2pPr marL="914400" lvl="1" indent="-228600" algn="l">
              <a:lnSpc>
                <a:spcPct val="100000"/>
              </a:lnSpc>
              <a:spcBef>
                <a:spcPts val="1000"/>
              </a:spcBef>
              <a:spcAft>
                <a:spcPts val="0"/>
              </a:spcAft>
              <a:buSzPts val="2000"/>
              <a:buNone/>
              <a:defRPr sz="2000">
                <a:solidFill>
                  <a:srgbClr val="C6D3DF"/>
                </a:solidFill>
              </a:defRPr>
            </a:lvl2pPr>
            <a:lvl3pPr marL="1371600" lvl="2" indent="-228600" algn="l">
              <a:lnSpc>
                <a:spcPct val="100000"/>
              </a:lnSpc>
              <a:spcBef>
                <a:spcPts val="1000"/>
              </a:spcBef>
              <a:spcAft>
                <a:spcPts val="0"/>
              </a:spcAft>
              <a:buSzPts val="1800"/>
              <a:buNone/>
              <a:defRPr sz="1800">
                <a:solidFill>
                  <a:srgbClr val="C6D3DF"/>
                </a:solidFill>
              </a:defRPr>
            </a:lvl3pPr>
            <a:lvl4pPr marL="1828800" lvl="3" indent="-228600" algn="l">
              <a:lnSpc>
                <a:spcPct val="100000"/>
              </a:lnSpc>
              <a:spcBef>
                <a:spcPts val="1000"/>
              </a:spcBef>
              <a:spcAft>
                <a:spcPts val="0"/>
              </a:spcAft>
              <a:buSzPts val="1600"/>
              <a:buNone/>
              <a:defRPr sz="1600">
                <a:solidFill>
                  <a:srgbClr val="C6D3DF"/>
                </a:solidFill>
              </a:defRPr>
            </a:lvl4pPr>
            <a:lvl5pPr marL="2286000" lvl="4" indent="-228600" algn="l">
              <a:lnSpc>
                <a:spcPct val="100000"/>
              </a:lnSpc>
              <a:spcBef>
                <a:spcPts val="1000"/>
              </a:spcBef>
              <a:spcAft>
                <a:spcPts val="0"/>
              </a:spcAft>
              <a:buSzPts val="1600"/>
              <a:buNone/>
              <a:defRPr sz="1600">
                <a:solidFill>
                  <a:srgbClr val="C6D3DF"/>
                </a:solidFill>
              </a:defRPr>
            </a:lvl5pPr>
            <a:lvl6pPr marL="2743200" lvl="5" indent="-228600" algn="l">
              <a:lnSpc>
                <a:spcPct val="100000"/>
              </a:lnSpc>
              <a:spcBef>
                <a:spcPts val="1000"/>
              </a:spcBef>
              <a:spcAft>
                <a:spcPts val="0"/>
              </a:spcAft>
              <a:buSzPts val="1600"/>
              <a:buNone/>
              <a:defRPr sz="1600">
                <a:solidFill>
                  <a:srgbClr val="C6D3DF"/>
                </a:solidFill>
              </a:defRPr>
            </a:lvl6pPr>
            <a:lvl7pPr marL="3200400" lvl="6" indent="-228600" algn="l">
              <a:lnSpc>
                <a:spcPct val="100000"/>
              </a:lnSpc>
              <a:spcBef>
                <a:spcPts val="1000"/>
              </a:spcBef>
              <a:spcAft>
                <a:spcPts val="0"/>
              </a:spcAft>
              <a:buSzPts val="1600"/>
              <a:buNone/>
              <a:defRPr sz="1600">
                <a:solidFill>
                  <a:srgbClr val="C6D3DF"/>
                </a:solidFill>
              </a:defRPr>
            </a:lvl7pPr>
            <a:lvl8pPr marL="3657600" lvl="7" indent="-228600" algn="l">
              <a:lnSpc>
                <a:spcPct val="100000"/>
              </a:lnSpc>
              <a:spcBef>
                <a:spcPts val="1000"/>
              </a:spcBef>
              <a:spcAft>
                <a:spcPts val="0"/>
              </a:spcAft>
              <a:buSzPts val="1600"/>
              <a:buNone/>
              <a:defRPr sz="1600">
                <a:solidFill>
                  <a:srgbClr val="C6D3DF"/>
                </a:solidFill>
              </a:defRPr>
            </a:lvl8pPr>
            <a:lvl9pPr marL="4114800" lvl="8" indent="-228600" algn="l">
              <a:lnSpc>
                <a:spcPct val="100000"/>
              </a:lnSpc>
              <a:spcBef>
                <a:spcPts val="1000"/>
              </a:spcBef>
              <a:spcAft>
                <a:spcPts val="0"/>
              </a:spcAft>
              <a:buSzPts val="1600"/>
              <a:buNone/>
              <a:defRPr sz="1600">
                <a:solidFill>
                  <a:srgbClr val="C6D3DF"/>
                </a:solidFill>
              </a:defRPr>
            </a:lvl9pPr>
          </a:lstStyle>
          <a:p>
            <a:endParaRPr/>
          </a:p>
        </p:txBody>
      </p:sp>
      <p:sp>
        <p:nvSpPr>
          <p:cNvPr id="57" name="Google Shape;57;p39"/>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9"/>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9"/>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60"/>
        <p:cNvGrpSpPr/>
        <p:nvPr/>
      </p:nvGrpSpPr>
      <p:grpSpPr>
        <a:xfrm>
          <a:off x="0" y="0"/>
          <a:ext cx="0" cy="0"/>
          <a:chOff x="0" y="0"/>
          <a:chExt cx="0" cy="0"/>
        </a:xfrm>
      </p:grpSpPr>
      <p:sp>
        <p:nvSpPr>
          <p:cNvPr id="61" name="Google Shape;61;p40"/>
          <p:cNvSpPr txBox="1">
            <a:spLocks noGrp="1"/>
          </p:cNvSpPr>
          <p:nvPr>
            <p:ph type="body" idx="1"/>
          </p:nvPr>
        </p:nvSpPr>
        <p:spPr>
          <a:xfrm>
            <a:off x="1583436" y="2313433"/>
            <a:ext cx="4270248" cy="704087"/>
          </a:xfrm>
          <a:prstGeom prst="rect">
            <a:avLst/>
          </a:prstGeom>
          <a:noFill/>
          <a:ln>
            <a:noFill/>
          </a:ln>
        </p:spPr>
        <p:txBody>
          <a:bodyPr spcFirstLastPara="1" wrap="square" lIns="91425" tIns="45700" rIns="91425" bIns="45700" anchor="b" anchorCtr="1">
            <a:normAutofit/>
          </a:bodyPr>
          <a:lstStyle>
            <a:lvl1pPr marL="457200" lvl="0" indent="-228600" algn="ctr">
              <a:lnSpc>
                <a:spcPct val="100000"/>
              </a:lnSpc>
              <a:spcBef>
                <a:spcPts val="1000"/>
              </a:spcBef>
              <a:spcAft>
                <a:spcPts val="0"/>
              </a:spcAft>
              <a:buSzPts val="1900"/>
              <a:buNone/>
              <a:defRPr sz="1900" b="0" cap="none">
                <a:solidFill>
                  <a:srgbClr val="D31962"/>
                </a:solidFill>
              </a:defRPr>
            </a:lvl1pPr>
            <a:lvl2pPr marL="914400" lvl="1" indent="-228600" algn="l">
              <a:lnSpc>
                <a:spcPct val="100000"/>
              </a:lnSpc>
              <a:spcBef>
                <a:spcPts val="1000"/>
              </a:spcBef>
              <a:spcAft>
                <a:spcPts val="0"/>
              </a:spcAft>
              <a:buSzPts val="1900"/>
              <a:buNone/>
              <a:defRPr sz="1900" b="1"/>
            </a:lvl2pPr>
            <a:lvl3pPr marL="1371600" lvl="2" indent="-228600" algn="l">
              <a:lnSpc>
                <a:spcPct val="100000"/>
              </a:lnSpc>
              <a:spcBef>
                <a:spcPts val="1000"/>
              </a:spcBef>
              <a:spcAft>
                <a:spcPts val="0"/>
              </a:spcAft>
              <a:buSzPts val="1800"/>
              <a:buNone/>
              <a:defRPr sz="1800" b="1"/>
            </a:lvl3pPr>
            <a:lvl4pPr marL="1828800" lvl="3" indent="-228600" algn="l">
              <a:lnSpc>
                <a:spcPct val="100000"/>
              </a:lnSpc>
              <a:spcBef>
                <a:spcPts val="1000"/>
              </a:spcBef>
              <a:spcAft>
                <a:spcPts val="0"/>
              </a:spcAft>
              <a:buSzPts val="1600"/>
              <a:buNone/>
              <a:defRPr sz="1600" b="1"/>
            </a:lvl4pPr>
            <a:lvl5pPr marL="2286000" lvl="4" indent="-228600" algn="l">
              <a:lnSpc>
                <a:spcPct val="100000"/>
              </a:lnSpc>
              <a:spcBef>
                <a:spcPts val="1000"/>
              </a:spcBef>
              <a:spcAft>
                <a:spcPts val="0"/>
              </a:spcAft>
              <a:buSzPts val="1600"/>
              <a:buNone/>
              <a:defRPr sz="1600" b="1"/>
            </a:lvl5pPr>
            <a:lvl6pPr marL="2743200" lvl="5" indent="-228600" algn="l">
              <a:lnSpc>
                <a:spcPct val="100000"/>
              </a:lnSpc>
              <a:spcBef>
                <a:spcPts val="1000"/>
              </a:spcBef>
              <a:spcAft>
                <a:spcPts val="0"/>
              </a:spcAft>
              <a:buSzPts val="1600"/>
              <a:buNone/>
              <a:defRPr sz="1600" b="1"/>
            </a:lvl6pPr>
            <a:lvl7pPr marL="3200400" lvl="6" indent="-228600" algn="l">
              <a:lnSpc>
                <a:spcPct val="100000"/>
              </a:lnSpc>
              <a:spcBef>
                <a:spcPts val="1000"/>
              </a:spcBef>
              <a:spcAft>
                <a:spcPts val="0"/>
              </a:spcAft>
              <a:buSzPts val="1600"/>
              <a:buNone/>
              <a:defRPr sz="1600" b="1"/>
            </a:lvl7pPr>
            <a:lvl8pPr marL="3657600" lvl="7" indent="-228600" algn="l">
              <a:lnSpc>
                <a:spcPct val="100000"/>
              </a:lnSpc>
              <a:spcBef>
                <a:spcPts val="1000"/>
              </a:spcBef>
              <a:spcAft>
                <a:spcPts val="0"/>
              </a:spcAft>
              <a:buSzPts val="1600"/>
              <a:buNone/>
              <a:defRPr sz="1600" b="1"/>
            </a:lvl8pPr>
            <a:lvl9pPr marL="4114800" lvl="8" indent="-228600" algn="l">
              <a:lnSpc>
                <a:spcPct val="100000"/>
              </a:lnSpc>
              <a:spcBef>
                <a:spcPts val="1000"/>
              </a:spcBef>
              <a:spcAft>
                <a:spcPts val="0"/>
              </a:spcAft>
              <a:buSzPts val="1600"/>
              <a:buNone/>
              <a:defRPr sz="1600" b="1"/>
            </a:lvl9pPr>
          </a:lstStyle>
          <a:p>
            <a:endParaRPr/>
          </a:p>
        </p:txBody>
      </p:sp>
      <p:sp>
        <p:nvSpPr>
          <p:cNvPr id="62" name="Google Shape;62;p40"/>
          <p:cNvSpPr txBox="1">
            <a:spLocks noGrp="1"/>
          </p:cNvSpPr>
          <p:nvPr>
            <p:ph type="body" idx="2"/>
          </p:nvPr>
        </p:nvSpPr>
        <p:spPr>
          <a:xfrm>
            <a:off x="1583436" y="3143250"/>
            <a:ext cx="4270248" cy="259677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63" name="Google Shape;63;p40"/>
          <p:cNvSpPr txBox="1">
            <a:spLocks noGrp="1"/>
          </p:cNvSpPr>
          <p:nvPr>
            <p:ph type="body" idx="3"/>
          </p:nvPr>
        </p:nvSpPr>
        <p:spPr>
          <a:xfrm>
            <a:off x="6338316" y="3143250"/>
            <a:ext cx="4253484" cy="259677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30200" algn="l">
              <a:lnSpc>
                <a:spcPct val="100000"/>
              </a:lnSpc>
              <a:spcBef>
                <a:spcPts val="1000"/>
              </a:spcBef>
              <a:spcAft>
                <a:spcPts val="0"/>
              </a:spcAft>
              <a:buSzPts val="16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64" name="Google Shape;64;p40"/>
          <p:cNvSpPr txBox="1">
            <a:spLocks noGrp="1"/>
          </p:cNvSpPr>
          <p:nvPr>
            <p:ph type="body" idx="4"/>
          </p:nvPr>
        </p:nvSpPr>
        <p:spPr>
          <a:xfrm>
            <a:off x="6338316" y="2313433"/>
            <a:ext cx="4270248" cy="704087"/>
          </a:xfrm>
          <a:prstGeom prst="rect">
            <a:avLst/>
          </a:prstGeom>
          <a:noFill/>
          <a:ln>
            <a:noFill/>
          </a:ln>
        </p:spPr>
        <p:txBody>
          <a:bodyPr spcFirstLastPara="1" wrap="square" lIns="91425" tIns="45700" rIns="91425" bIns="45700" anchor="b" anchorCtr="1">
            <a:normAutofit/>
          </a:bodyPr>
          <a:lstStyle>
            <a:lvl1pPr marL="457200" lvl="0" indent="-228600" algn="ctr">
              <a:lnSpc>
                <a:spcPct val="100000"/>
              </a:lnSpc>
              <a:spcBef>
                <a:spcPts val="1000"/>
              </a:spcBef>
              <a:spcAft>
                <a:spcPts val="0"/>
              </a:spcAft>
              <a:buSzPts val="1900"/>
              <a:buNone/>
              <a:defRPr sz="1900" b="0" cap="none">
                <a:solidFill>
                  <a:srgbClr val="D31962"/>
                </a:solidFill>
              </a:defRPr>
            </a:lvl1pPr>
            <a:lvl2pPr marL="914400" lvl="1" indent="-228600" algn="l">
              <a:lnSpc>
                <a:spcPct val="100000"/>
              </a:lnSpc>
              <a:spcBef>
                <a:spcPts val="1000"/>
              </a:spcBef>
              <a:spcAft>
                <a:spcPts val="0"/>
              </a:spcAft>
              <a:buSzPts val="1900"/>
              <a:buNone/>
              <a:defRPr sz="1900" b="1"/>
            </a:lvl2pPr>
            <a:lvl3pPr marL="1371600" lvl="2" indent="-228600" algn="l">
              <a:lnSpc>
                <a:spcPct val="100000"/>
              </a:lnSpc>
              <a:spcBef>
                <a:spcPts val="1000"/>
              </a:spcBef>
              <a:spcAft>
                <a:spcPts val="0"/>
              </a:spcAft>
              <a:buSzPts val="1800"/>
              <a:buNone/>
              <a:defRPr sz="1800" b="1"/>
            </a:lvl3pPr>
            <a:lvl4pPr marL="1828800" lvl="3" indent="-228600" algn="l">
              <a:lnSpc>
                <a:spcPct val="100000"/>
              </a:lnSpc>
              <a:spcBef>
                <a:spcPts val="1000"/>
              </a:spcBef>
              <a:spcAft>
                <a:spcPts val="0"/>
              </a:spcAft>
              <a:buSzPts val="1600"/>
              <a:buNone/>
              <a:defRPr sz="1600" b="1"/>
            </a:lvl4pPr>
            <a:lvl5pPr marL="2286000" lvl="4" indent="-228600" algn="l">
              <a:lnSpc>
                <a:spcPct val="100000"/>
              </a:lnSpc>
              <a:spcBef>
                <a:spcPts val="1000"/>
              </a:spcBef>
              <a:spcAft>
                <a:spcPts val="0"/>
              </a:spcAft>
              <a:buSzPts val="1600"/>
              <a:buNone/>
              <a:defRPr sz="1600" b="1"/>
            </a:lvl5pPr>
            <a:lvl6pPr marL="2743200" lvl="5" indent="-228600" algn="l">
              <a:lnSpc>
                <a:spcPct val="100000"/>
              </a:lnSpc>
              <a:spcBef>
                <a:spcPts val="1000"/>
              </a:spcBef>
              <a:spcAft>
                <a:spcPts val="0"/>
              </a:spcAft>
              <a:buSzPts val="1600"/>
              <a:buNone/>
              <a:defRPr sz="1600" b="1"/>
            </a:lvl6pPr>
            <a:lvl7pPr marL="3200400" lvl="6" indent="-228600" algn="l">
              <a:lnSpc>
                <a:spcPct val="100000"/>
              </a:lnSpc>
              <a:spcBef>
                <a:spcPts val="1000"/>
              </a:spcBef>
              <a:spcAft>
                <a:spcPts val="0"/>
              </a:spcAft>
              <a:buSzPts val="1600"/>
              <a:buNone/>
              <a:defRPr sz="1600" b="1"/>
            </a:lvl7pPr>
            <a:lvl8pPr marL="3657600" lvl="7" indent="-228600" algn="l">
              <a:lnSpc>
                <a:spcPct val="100000"/>
              </a:lnSpc>
              <a:spcBef>
                <a:spcPts val="1000"/>
              </a:spcBef>
              <a:spcAft>
                <a:spcPts val="0"/>
              </a:spcAft>
              <a:buSzPts val="1600"/>
              <a:buNone/>
              <a:defRPr sz="1600" b="1"/>
            </a:lvl8pPr>
            <a:lvl9pPr marL="4114800" lvl="8" indent="-228600" algn="l">
              <a:lnSpc>
                <a:spcPct val="100000"/>
              </a:lnSpc>
              <a:spcBef>
                <a:spcPts val="1000"/>
              </a:spcBef>
              <a:spcAft>
                <a:spcPts val="0"/>
              </a:spcAft>
              <a:buSzPts val="1600"/>
              <a:buNone/>
              <a:defRPr sz="1600" b="1"/>
            </a:lvl9pPr>
          </a:lstStyle>
          <a:p>
            <a:endParaRPr/>
          </a:p>
        </p:txBody>
      </p:sp>
      <p:sp>
        <p:nvSpPr>
          <p:cNvPr id="65" name="Google Shape;65;p40"/>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40"/>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40"/>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
        <p:nvSpPr>
          <p:cNvPr id="68" name="Google Shape;68;p40"/>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74"/>
        <p:cNvGrpSpPr/>
        <p:nvPr/>
      </p:nvGrpSpPr>
      <p:grpSpPr>
        <a:xfrm>
          <a:off x="0" y="0"/>
          <a:ext cx="0" cy="0"/>
          <a:chOff x="0" y="0"/>
          <a:chExt cx="0" cy="0"/>
        </a:xfrm>
      </p:grpSpPr>
      <p:sp>
        <p:nvSpPr>
          <p:cNvPr id="75" name="Google Shape;75;p42"/>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42"/>
          <p:cNvSpPr txBox="1">
            <a:spLocks noGrp="1"/>
          </p:cNvSpPr>
          <p:nvPr>
            <p:ph type="body" idx="1"/>
          </p:nvPr>
        </p:nvSpPr>
        <p:spPr>
          <a:xfrm rot="5400000">
            <a:off x="4545009" y="324172"/>
            <a:ext cx="3101983" cy="772972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77" name="Google Shape;77;p42"/>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42"/>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42"/>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80"/>
        <p:cNvGrpSpPr/>
        <p:nvPr/>
      </p:nvGrpSpPr>
      <p:grpSpPr>
        <a:xfrm>
          <a:off x="0" y="0"/>
          <a:ext cx="0" cy="0"/>
          <a:chOff x="0" y="0"/>
          <a:chExt cx="0" cy="0"/>
        </a:xfrm>
      </p:grpSpPr>
      <p:sp>
        <p:nvSpPr>
          <p:cNvPr id="81" name="Google Shape;81;p43"/>
          <p:cNvSpPr txBox="1">
            <a:spLocks noGrp="1"/>
          </p:cNvSpPr>
          <p:nvPr>
            <p:ph type="title"/>
          </p:nvPr>
        </p:nvSpPr>
        <p:spPr>
          <a:xfrm rot="5400000">
            <a:off x="6810676" y="2779696"/>
            <a:ext cx="4983480" cy="1298608"/>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lvl="0" algn="ctr">
              <a:lnSpc>
                <a:spcPct val="9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43"/>
          <p:cNvSpPr txBox="1">
            <a:spLocks noGrp="1"/>
          </p:cNvSpPr>
          <p:nvPr>
            <p:ph type="body" idx="1"/>
          </p:nvPr>
        </p:nvSpPr>
        <p:spPr>
          <a:xfrm rot="5400000">
            <a:off x="2838641" y="329756"/>
            <a:ext cx="4983480" cy="6198489"/>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83" name="Google Shape;83;p43"/>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43"/>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43"/>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EC2D3"/>
        </a:solidFill>
        <a:effectLst/>
      </p:bgPr>
    </p:bg>
    <p:spTree>
      <p:nvGrpSpPr>
        <p:cNvPr id="1" name="Shape 9"/>
        <p:cNvGrpSpPr/>
        <p:nvPr/>
      </p:nvGrpSpPr>
      <p:grpSpPr>
        <a:xfrm>
          <a:off x="0" y="0"/>
          <a:ext cx="0" cy="0"/>
          <a:chOff x="0" y="0"/>
          <a:chExt cx="0" cy="0"/>
        </a:xfrm>
      </p:grpSpPr>
      <p:sp>
        <p:nvSpPr>
          <p:cNvPr id="10" name="Google Shape;10;p32"/>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rmAutofit/>
          </a:bodyPr>
          <a:lstStyle>
            <a:lvl1pPr marR="0" lvl="0" algn="ctr" rtl="0">
              <a:lnSpc>
                <a:spcPct val="90000"/>
              </a:lnSpc>
              <a:spcBef>
                <a:spcPts val="0"/>
              </a:spcBef>
              <a:spcAft>
                <a:spcPts val="0"/>
              </a:spcAft>
              <a:buClr>
                <a:srgbClr val="262626"/>
              </a:buClr>
              <a:buSzPts val="2800"/>
              <a:buFont typeface="Gill Sans"/>
              <a:buNone/>
              <a:defRPr sz="2800" b="0" i="0" u="none" strike="noStrike" cap="none">
                <a:solidFill>
                  <a:srgbClr val="262626"/>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32"/>
          <p:cNvSpPr txBox="1">
            <a:spLocks noGrp="1"/>
          </p:cNvSpPr>
          <p:nvPr>
            <p:ph type="body" idx="1"/>
          </p:nvPr>
        </p:nvSpPr>
        <p:spPr>
          <a:xfrm>
            <a:off x="2231136" y="2638044"/>
            <a:ext cx="7729728" cy="3101983"/>
          </a:xfrm>
          <a:prstGeom prst="rect">
            <a:avLst/>
          </a:prstGeom>
          <a:noFill/>
          <a:ln>
            <a:noFill/>
          </a:ln>
        </p:spPr>
        <p:txBody>
          <a:bodyPr spcFirstLastPara="1" wrap="square" lIns="91425" tIns="45700" rIns="91425" bIns="45700" anchor="t" anchorCtr="0">
            <a:normAutofit/>
          </a:bodyPr>
          <a:lstStyle>
            <a:lvl1pPr marL="457200" marR="0" lvl="0" indent="-342900" algn="l" rtl="0">
              <a:lnSpc>
                <a:spcPct val="100000"/>
              </a:lnSpc>
              <a:spcBef>
                <a:spcPts val="1000"/>
              </a:spcBef>
              <a:spcAft>
                <a:spcPts val="0"/>
              </a:spcAft>
              <a:buClr>
                <a:schemeClr val="accent2"/>
              </a:buClr>
              <a:buSzPts val="1800"/>
              <a:buFont typeface="Arial"/>
              <a:buChar char="•"/>
              <a:defRPr sz="1800" b="0" i="0" u="none" strike="noStrike" cap="none">
                <a:solidFill>
                  <a:srgbClr val="B9CAD9"/>
                </a:solidFill>
                <a:latin typeface="Gill Sans"/>
                <a:ea typeface="Gill Sans"/>
                <a:cs typeface="Gill Sans"/>
                <a:sym typeface="Gill Sans"/>
              </a:defRPr>
            </a:lvl1pPr>
            <a:lvl2pPr marL="914400" marR="0" lvl="1"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2pPr>
            <a:lvl3pPr marL="1371600" marR="0" lvl="2"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3pPr>
            <a:lvl4pPr marL="1828800" marR="0" lvl="3"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4pPr>
            <a:lvl5pPr marL="2286000" marR="0" lvl="4" indent="-330200" algn="l" rtl="0">
              <a:lnSpc>
                <a:spcPct val="100000"/>
              </a:lnSpc>
              <a:spcBef>
                <a:spcPts val="1000"/>
              </a:spcBef>
              <a:spcAft>
                <a:spcPts val="0"/>
              </a:spcAft>
              <a:buClr>
                <a:schemeClr val="accent2"/>
              </a:buClr>
              <a:buSzPts val="1600"/>
              <a:buFont typeface="Arial"/>
              <a:buChar char="•"/>
              <a:defRPr sz="1600" b="0" i="0" u="none" strike="noStrike" cap="none">
                <a:solidFill>
                  <a:srgbClr val="B9CAD9"/>
                </a:solidFill>
                <a:latin typeface="Gill Sans"/>
                <a:ea typeface="Gill Sans"/>
                <a:cs typeface="Gill Sans"/>
                <a:sym typeface="Gill Sans"/>
              </a:defRPr>
            </a:lvl5pPr>
            <a:lvl6pPr marL="2743200" marR="0" lvl="5"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6pPr>
            <a:lvl7pPr marL="3200400" marR="0" lvl="6"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7pPr>
            <a:lvl8pPr marL="3657600" marR="0" lvl="7"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8pPr>
            <a:lvl9pPr marL="4114800" marR="0" lvl="8"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9pPr>
          </a:lstStyle>
          <a:p>
            <a:endParaRPr/>
          </a:p>
        </p:txBody>
      </p:sp>
      <p:sp>
        <p:nvSpPr>
          <p:cNvPr id="12" name="Google Shape;12;p32"/>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050" b="0" i="0" u="none" strike="noStrike" cap="none">
                <a:solidFill>
                  <a:schemeClr val="lt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9pPr>
          </a:lstStyle>
          <a:p>
            <a:endParaRPr/>
          </a:p>
        </p:txBody>
      </p:sp>
      <p:sp>
        <p:nvSpPr>
          <p:cNvPr id="13" name="Google Shape;13;p32"/>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50" b="0" i="0" u="none" strike="noStrike" cap="none">
                <a:solidFill>
                  <a:schemeClr val="lt1"/>
                </a:solidFill>
                <a:latin typeface="Gill Sans"/>
                <a:ea typeface="Gill Sans"/>
                <a:cs typeface="Gill Sans"/>
                <a:sym typeface="Gill Sa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Gill Sans"/>
                <a:ea typeface="Gill Sans"/>
                <a:cs typeface="Gill Sans"/>
                <a:sym typeface="Gill Sans"/>
              </a:defRPr>
            </a:lvl9pPr>
          </a:lstStyle>
          <a:p>
            <a:endParaRPr/>
          </a:p>
        </p:txBody>
      </p:sp>
      <p:sp>
        <p:nvSpPr>
          <p:cNvPr id="14" name="Google Shape;14;p32"/>
          <p:cNvSpPr>
            <a:spLocks noGrp="1"/>
          </p:cNvSpPr>
          <p:nvPr>
            <p:ph type="sldNum" idx="12"/>
          </p:nvPr>
        </p:nvSpPr>
        <p:spPr>
          <a:xfrm>
            <a:off x="10758922" y="6217920"/>
            <a:ext cx="365760" cy="365760"/>
          </a:xfrm>
          <a:prstGeom prst="ellipse">
            <a:avLst/>
          </a:prstGeom>
          <a:solidFill>
            <a:srgbClr val="1D1D1D">
              <a:alpha val="69411"/>
            </a:srgbClr>
          </a:solidFill>
          <a:ln>
            <a:noFill/>
          </a:ln>
        </p:spPr>
        <p:txBody>
          <a:bodyPr spcFirstLastPara="1" wrap="square" lIns="18275" tIns="45700" rIns="18275" bIns="45700" anchor="ctr" anchorCtr="0">
            <a:noAutofit/>
          </a:bodyPr>
          <a:lstStyle>
            <a:lvl1pPr marL="0" marR="0" lvl="0"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1pPr>
            <a:lvl2pPr marL="0" marR="0" lvl="1"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2pPr>
            <a:lvl3pPr marL="0" marR="0" lvl="2"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3pPr>
            <a:lvl4pPr marL="0" marR="0" lvl="3"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4pPr>
            <a:lvl5pPr marL="0" marR="0" lvl="4"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5pPr>
            <a:lvl6pPr marL="0" marR="0" lvl="5"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6pPr>
            <a:lvl7pPr marL="0" marR="0" lvl="6"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7pPr>
            <a:lvl8pPr marL="0" marR="0" lvl="7"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8pPr>
            <a:lvl9pPr marL="0" marR="0" lvl="8" indent="0" algn="ctr" rtl="0">
              <a:lnSpc>
                <a:spcPct val="100000"/>
              </a:lnSpc>
              <a:spcBef>
                <a:spcPts val="0"/>
              </a:spcBef>
              <a:spcAft>
                <a:spcPts val="0"/>
              </a:spcAft>
              <a:buClr>
                <a:srgbClr val="000000"/>
              </a:buClr>
              <a:buSzPts val="1100"/>
              <a:buFont typeface="Arial"/>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4" r:id="rId3"/>
    <p:sldLayoutId id="2147483655" r:id="rId4"/>
    <p:sldLayoutId id="2147483656" r:id="rId5"/>
    <p:sldLayoutId id="2147483658" r:id="rId6"/>
    <p:sldLayoutId id="2147483659"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hyperlink" Target="https://x.com/MrBeast/status/1709046466629554577?ref%5C_src=twsrc%5Etfw"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4.jp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video" Target="https://www.youtube.com/embed/zdWGFtVmNi4?feature=oembed" TargetMode="External"/><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hyperlink" Target="https://x.com/MrBeast/status/1709046466629554577?ref%5C_src=twsrc%5Etfw" TargetMode="Externa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hyperlink" Target="https://x.com/MrBeast/status/1709046466629554577?ref%5C_src=twsrc%5Etfw"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951F8-B4A8-CDF3-02FC-EDD5E5D472EE}"/>
            </a:ext>
          </a:extLst>
        </p:cNvPr>
        <p:cNvGrpSpPr/>
        <p:nvPr/>
      </p:nvGrpSpPr>
      <p:grpSpPr>
        <a:xfrm>
          <a:off x="0" y="0"/>
          <a:ext cx="0" cy="0"/>
          <a:chOff x="0" y="0"/>
          <a:chExt cx="0" cy="0"/>
        </a:xfrm>
      </p:grpSpPr>
      <p:pic>
        <p:nvPicPr>
          <p:cNvPr id="3" name="Picture 2" descr="A black rectangular sign with red text&#10;&#10;AI-generated content may be incorrect.">
            <a:extLst>
              <a:ext uri="{FF2B5EF4-FFF2-40B4-BE49-F238E27FC236}">
                <a16:creationId xmlns:a16="http://schemas.microsoft.com/office/drawing/2014/main" id="{80A9F9C2-348D-CBA5-315F-222CA5EE0D04}"/>
              </a:ext>
            </a:extLst>
          </p:cNvPr>
          <p:cNvPicPr>
            <a:picLocks noChangeAspect="1"/>
          </p:cNvPicPr>
          <p:nvPr/>
        </p:nvPicPr>
        <p:blipFill>
          <a:blip r:embed="rId3"/>
          <a:stretch>
            <a:fillRect/>
          </a:stretch>
        </p:blipFill>
        <p:spPr>
          <a:xfrm>
            <a:off x="8084728" y="3966848"/>
            <a:ext cx="3726272" cy="2216031"/>
          </a:xfrm>
          <a:prstGeom prst="rect">
            <a:avLst/>
          </a:prstGeom>
        </p:spPr>
      </p:pic>
      <p:pic>
        <p:nvPicPr>
          <p:cNvPr id="5" name="Google Shape;255;p31">
            <a:extLst>
              <a:ext uri="{FF2B5EF4-FFF2-40B4-BE49-F238E27FC236}">
                <a16:creationId xmlns:a16="http://schemas.microsoft.com/office/drawing/2014/main" id="{1AC16828-1A6F-7653-8B19-A4AF16A75D88}"/>
              </a:ext>
            </a:extLst>
          </p:cNvPr>
          <p:cNvPicPr preferRelativeResize="0"/>
          <p:nvPr/>
        </p:nvPicPr>
        <p:blipFill rotWithShape="1">
          <a:blip r:embed="rId4">
            <a:alphaModFix/>
          </a:blip>
          <a:srcRect/>
          <a:stretch/>
        </p:blipFill>
        <p:spPr>
          <a:xfrm>
            <a:off x="8272962" y="907439"/>
            <a:ext cx="3349804" cy="1983713"/>
          </a:xfrm>
          <a:prstGeom prst="rect">
            <a:avLst/>
          </a:prstGeom>
          <a:noFill/>
          <a:ln>
            <a:noFill/>
          </a:ln>
        </p:spPr>
      </p:pic>
      <p:sp>
        <p:nvSpPr>
          <p:cNvPr id="6" name="Rektangel 5">
            <a:extLst>
              <a:ext uri="{FF2B5EF4-FFF2-40B4-BE49-F238E27FC236}">
                <a16:creationId xmlns:a16="http://schemas.microsoft.com/office/drawing/2014/main" id="{D4CABEFA-F4D7-AC45-3625-D6754902A6A5}"/>
              </a:ext>
            </a:extLst>
          </p:cNvPr>
          <p:cNvSpPr/>
          <p:nvPr/>
        </p:nvSpPr>
        <p:spPr>
          <a:xfrm>
            <a:off x="0" y="0"/>
            <a:ext cx="7543800" cy="6858000"/>
          </a:xfrm>
          <a:prstGeom prst="rect">
            <a:avLst/>
          </a:prstGeom>
          <a:solidFill>
            <a:srgbClr val="2B516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Google Shape;98;p2">
            <a:extLst>
              <a:ext uri="{FF2B5EF4-FFF2-40B4-BE49-F238E27FC236}">
                <a16:creationId xmlns:a16="http://schemas.microsoft.com/office/drawing/2014/main" id="{FEDD99CF-5F86-A915-3548-6FB11A21A886}"/>
              </a:ext>
            </a:extLst>
          </p:cNvPr>
          <p:cNvSpPr txBox="1">
            <a:spLocks/>
          </p:cNvSpPr>
          <p:nvPr/>
        </p:nvSpPr>
        <p:spPr>
          <a:xfrm>
            <a:off x="398660" y="4931603"/>
            <a:ext cx="6567301" cy="1251276"/>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buSzPts val="2000"/>
            </a:pPr>
            <a:r>
              <a:rPr lang="en-US" sz="4800" b="1" dirty="0">
                <a:solidFill>
                  <a:srgbClr val="AEC2D3"/>
                </a:solidFill>
                <a:latin typeface="Aptos" panose="020B0004020202020204" pitchFamily="34" charset="0"/>
              </a:rPr>
              <a:t>Klicka smart</a:t>
            </a:r>
          </a:p>
        </p:txBody>
      </p:sp>
      <p:pic>
        <p:nvPicPr>
          <p:cNvPr id="4" name="Bildobjekt 3">
            <a:extLst>
              <a:ext uri="{FF2B5EF4-FFF2-40B4-BE49-F238E27FC236}">
                <a16:creationId xmlns:a16="http://schemas.microsoft.com/office/drawing/2014/main" id="{C1E3C244-347A-CD71-8FA0-80AD2C53F8DC}"/>
              </a:ext>
            </a:extLst>
          </p:cNvPr>
          <p:cNvPicPr>
            <a:picLocks noChangeAspect="1"/>
          </p:cNvPicPr>
          <p:nvPr/>
        </p:nvPicPr>
        <p:blipFill>
          <a:blip r:embed="rId5"/>
          <a:stretch>
            <a:fillRect/>
          </a:stretch>
        </p:blipFill>
        <p:spPr>
          <a:xfrm>
            <a:off x="1908200" y="1665559"/>
            <a:ext cx="3548219" cy="3020122"/>
          </a:xfrm>
          <a:prstGeom prst="rect">
            <a:avLst/>
          </a:prstGeom>
        </p:spPr>
      </p:pic>
    </p:spTree>
    <p:extLst>
      <p:ext uri="{BB962C8B-B14F-4D97-AF65-F5344CB8AC3E}">
        <p14:creationId xmlns:p14="http://schemas.microsoft.com/office/powerpoint/2010/main" val="5809505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1" name="Google Shape;181;g2ea2469da01_0_4"/>
          <p:cNvSpPr txBox="1"/>
          <p:nvPr/>
        </p:nvSpPr>
        <p:spPr>
          <a:xfrm>
            <a:off x="302731" y="992502"/>
            <a:ext cx="11580300" cy="7599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3000"/>
              <a:buFont typeface="Work Sans"/>
              <a:buNone/>
            </a:pPr>
            <a:r>
              <a:rPr lang="en-US" sz="3900" b="1" i="0" u="none" strike="noStrike" cap="none" dirty="0" err="1">
                <a:solidFill>
                  <a:schemeClr val="dk1"/>
                </a:solidFill>
                <a:latin typeface="Aptos" panose="020B0004020202020204" pitchFamily="34" charset="0"/>
                <a:sym typeface="Work Sans"/>
              </a:rPr>
              <a:t>Granskning</a:t>
            </a:r>
            <a:endParaRPr lang="en-US" sz="3900" b="1" i="0" u="none" strike="noStrike" cap="none" dirty="0">
              <a:solidFill>
                <a:schemeClr val="dk1"/>
              </a:solidFill>
              <a:latin typeface="Aptos" panose="020B0004020202020204" pitchFamily="34" charset="0"/>
              <a:sym typeface="Work Sans"/>
            </a:endParaRPr>
          </a:p>
        </p:txBody>
      </p:sp>
      <p:sp>
        <p:nvSpPr>
          <p:cNvPr id="5" name="textruta 4">
            <a:extLst>
              <a:ext uri="{FF2B5EF4-FFF2-40B4-BE49-F238E27FC236}">
                <a16:creationId xmlns:a16="http://schemas.microsoft.com/office/drawing/2014/main" id="{D6B62498-CB4F-4BC8-DE6F-243726DC359A}"/>
              </a:ext>
            </a:extLst>
          </p:cNvPr>
          <p:cNvSpPr txBox="1"/>
          <p:nvPr/>
        </p:nvSpPr>
        <p:spPr>
          <a:xfrm>
            <a:off x="1800281" y="2230101"/>
            <a:ext cx="8585200" cy="3046988"/>
          </a:xfrm>
          <a:prstGeom prst="rect">
            <a:avLst/>
          </a:prstGeom>
          <a:noFill/>
        </p:spPr>
        <p:txBody>
          <a:bodyPr wrap="square" rtlCol="0">
            <a:spAutoFit/>
          </a:bodyPr>
          <a:lstStyle/>
          <a:p>
            <a:pPr marL="457200" indent="-457200">
              <a:buFont typeface="Arial" panose="020B0604020202020204" pitchFamily="34" charset="0"/>
              <a:buChar char="•"/>
            </a:pPr>
            <a:r>
              <a:rPr lang="sv-SE" sz="3200" dirty="0">
                <a:solidFill>
                  <a:schemeClr val="tx1"/>
                </a:solidFill>
                <a:latin typeface="Aptos" panose="020B0004020202020204" pitchFamily="34" charset="0"/>
              </a:rPr>
              <a:t>Finns det något som känns konstigt eller misstänkt med meddelandet eller erbjudandet? </a:t>
            </a:r>
          </a:p>
          <a:p>
            <a:pPr marL="457200" indent="-457200">
              <a:buFont typeface="Arial" panose="020B0604020202020204" pitchFamily="34" charset="0"/>
              <a:buChar char="•"/>
            </a:pPr>
            <a:r>
              <a:rPr lang="sv-SE" sz="3200" dirty="0">
                <a:solidFill>
                  <a:schemeClr val="tx1"/>
                </a:solidFill>
                <a:latin typeface="Aptos" panose="020B0004020202020204" pitchFamily="34" charset="0"/>
              </a:rPr>
              <a:t>Om ja, vilka varningssignaler kan ni hitta?</a:t>
            </a:r>
          </a:p>
          <a:p>
            <a:pPr marL="457200" indent="-457200">
              <a:buFont typeface="Arial" panose="020B0604020202020204" pitchFamily="34" charset="0"/>
              <a:buChar char="•"/>
            </a:pPr>
            <a:r>
              <a:rPr lang="sv-SE" sz="3200" dirty="0">
                <a:solidFill>
                  <a:schemeClr val="tx1"/>
                </a:solidFill>
                <a:latin typeface="Aptos" panose="020B0004020202020204" pitchFamily="34" charset="0"/>
              </a:rPr>
              <a:t>Vad tror ni kan hända om man klickar på länken eller lämnar ut uppgifter?</a:t>
            </a:r>
          </a:p>
        </p:txBody>
      </p:sp>
      <p:pic>
        <p:nvPicPr>
          <p:cNvPr id="3" name="Bildobjekt 2">
            <a:extLst>
              <a:ext uri="{FF2B5EF4-FFF2-40B4-BE49-F238E27FC236}">
                <a16:creationId xmlns:a16="http://schemas.microsoft.com/office/drawing/2014/main" id="{EE85268C-9F8C-82D6-9DB1-C188825D3884}"/>
              </a:ext>
            </a:extLst>
          </p:cNvPr>
          <p:cNvPicPr>
            <a:picLocks noChangeAspect="1"/>
          </p:cNvPicPr>
          <p:nvPr/>
        </p:nvPicPr>
        <p:blipFill>
          <a:blip r:embed="rId3"/>
          <a:stretch>
            <a:fillRect/>
          </a:stretch>
        </p:blipFill>
        <p:spPr>
          <a:xfrm>
            <a:off x="9315314" y="297387"/>
            <a:ext cx="2543175" cy="31617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7">
          <a:extLst>
            <a:ext uri="{FF2B5EF4-FFF2-40B4-BE49-F238E27FC236}">
              <a16:creationId xmlns:a16="http://schemas.microsoft.com/office/drawing/2014/main" id="{202E3035-500F-BF14-0A33-4A90492E9231}"/>
            </a:ext>
          </a:extLst>
        </p:cNvPr>
        <p:cNvGrpSpPr/>
        <p:nvPr/>
      </p:nvGrpSpPr>
      <p:grpSpPr>
        <a:xfrm>
          <a:off x="0" y="0"/>
          <a:ext cx="0" cy="0"/>
          <a:chOff x="0" y="0"/>
          <a:chExt cx="0" cy="0"/>
        </a:xfrm>
      </p:grpSpPr>
      <p:sp>
        <p:nvSpPr>
          <p:cNvPr id="159" name="Google Shape;159;p13">
            <a:extLst>
              <a:ext uri="{FF2B5EF4-FFF2-40B4-BE49-F238E27FC236}">
                <a16:creationId xmlns:a16="http://schemas.microsoft.com/office/drawing/2014/main" id="{4470236D-2A52-1FD2-FDC7-1DC98D73E6DA}"/>
              </a:ext>
            </a:extLst>
          </p:cNvPr>
          <p:cNvSpPr/>
          <p:nvPr/>
        </p:nvSpPr>
        <p:spPr>
          <a:xfrm>
            <a:off x="1124850" y="707375"/>
            <a:ext cx="10220390" cy="5932761"/>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sp>
        <p:nvSpPr>
          <p:cNvPr id="161" name="Google Shape;161;p13">
            <a:extLst>
              <a:ext uri="{FF2B5EF4-FFF2-40B4-BE49-F238E27FC236}">
                <a16:creationId xmlns:a16="http://schemas.microsoft.com/office/drawing/2014/main" id="{D61EC23B-6FCE-114D-0927-CF98A666621A}"/>
              </a:ext>
            </a:extLst>
          </p:cNvPr>
          <p:cNvSpPr txBox="1"/>
          <p:nvPr/>
        </p:nvSpPr>
        <p:spPr>
          <a:xfrm>
            <a:off x="526681" y="1144324"/>
            <a:ext cx="11580300" cy="7599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3000"/>
              <a:buFont typeface="Work Sans"/>
              <a:buNone/>
            </a:pPr>
            <a:r>
              <a:rPr lang="en-US" sz="3000" b="1" i="0" u="none" strike="noStrike" cap="none">
                <a:solidFill>
                  <a:schemeClr val="dk1"/>
                </a:solidFill>
                <a:latin typeface="Work Sans"/>
                <a:ea typeface="Work Sans"/>
                <a:cs typeface="Work Sans"/>
                <a:sym typeface="Work Sans"/>
              </a:rPr>
              <a:t>Olika Cyberattacker</a:t>
            </a:r>
            <a:endParaRPr sz="1400" b="1" i="0" u="none" strike="noStrike" cap="none">
              <a:solidFill>
                <a:srgbClr val="000000"/>
              </a:solidFill>
              <a:latin typeface="Arial"/>
              <a:ea typeface="Arial"/>
              <a:cs typeface="Arial"/>
              <a:sym typeface="Arial"/>
            </a:endParaRPr>
          </a:p>
        </p:txBody>
      </p:sp>
      <p:sp>
        <p:nvSpPr>
          <p:cNvPr id="162" name="Google Shape;162;p13">
            <a:extLst>
              <a:ext uri="{FF2B5EF4-FFF2-40B4-BE49-F238E27FC236}">
                <a16:creationId xmlns:a16="http://schemas.microsoft.com/office/drawing/2014/main" id="{73CF28FB-B10D-C787-E1F0-C80F9AAE6E56}"/>
              </a:ext>
            </a:extLst>
          </p:cNvPr>
          <p:cNvSpPr/>
          <p:nvPr/>
        </p:nvSpPr>
        <p:spPr>
          <a:xfrm>
            <a:off x="3722200" y="1662800"/>
            <a:ext cx="4892759" cy="241428"/>
          </a:xfrm>
          <a:custGeom>
            <a:avLst/>
            <a:gdLst/>
            <a:ahLst/>
            <a:cxnLst/>
            <a:rect l="l" t="t" r="r" b="b"/>
            <a:pathLst>
              <a:path w="27831" h="2831" extrusionOk="0">
                <a:moveTo>
                  <a:pt x="27264" y="944"/>
                </a:moveTo>
                <a:lnTo>
                  <a:pt x="27359" y="1086"/>
                </a:lnTo>
                <a:lnTo>
                  <a:pt x="27359" y="944"/>
                </a:lnTo>
                <a:close/>
                <a:moveTo>
                  <a:pt x="27359" y="1086"/>
                </a:moveTo>
                <a:lnTo>
                  <a:pt x="27359" y="1133"/>
                </a:lnTo>
                <a:lnTo>
                  <a:pt x="27372" y="1106"/>
                </a:lnTo>
                <a:lnTo>
                  <a:pt x="27372" y="1106"/>
                </a:lnTo>
                <a:lnTo>
                  <a:pt x="27359" y="1086"/>
                </a:lnTo>
                <a:close/>
                <a:moveTo>
                  <a:pt x="27453" y="944"/>
                </a:moveTo>
                <a:lnTo>
                  <a:pt x="27372" y="1106"/>
                </a:lnTo>
                <a:lnTo>
                  <a:pt x="27372" y="1106"/>
                </a:lnTo>
                <a:lnTo>
                  <a:pt x="27453" y="1227"/>
                </a:lnTo>
                <a:lnTo>
                  <a:pt x="27453" y="944"/>
                </a:lnTo>
                <a:close/>
                <a:moveTo>
                  <a:pt x="27642" y="1039"/>
                </a:moveTo>
                <a:lnTo>
                  <a:pt x="27453" y="1227"/>
                </a:lnTo>
                <a:lnTo>
                  <a:pt x="27453" y="1322"/>
                </a:lnTo>
                <a:lnTo>
                  <a:pt x="27453" y="1416"/>
                </a:lnTo>
                <a:lnTo>
                  <a:pt x="27830" y="1416"/>
                </a:lnTo>
                <a:lnTo>
                  <a:pt x="27830" y="1227"/>
                </a:lnTo>
                <a:lnTo>
                  <a:pt x="27736" y="1322"/>
                </a:lnTo>
                <a:lnTo>
                  <a:pt x="27736" y="1227"/>
                </a:lnTo>
                <a:lnTo>
                  <a:pt x="27736" y="1133"/>
                </a:lnTo>
                <a:lnTo>
                  <a:pt x="27642" y="1039"/>
                </a:lnTo>
                <a:close/>
                <a:moveTo>
                  <a:pt x="20189" y="1"/>
                </a:moveTo>
                <a:lnTo>
                  <a:pt x="20095" y="190"/>
                </a:lnTo>
                <a:lnTo>
                  <a:pt x="20000" y="95"/>
                </a:lnTo>
                <a:lnTo>
                  <a:pt x="19906" y="284"/>
                </a:lnTo>
                <a:lnTo>
                  <a:pt x="19812" y="473"/>
                </a:lnTo>
                <a:lnTo>
                  <a:pt x="19529" y="284"/>
                </a:lnTo>
                <a:lnTo>
                  <a:pt x="19340" y="95"/>
                </a:lnTo>
                <a:lnTo>
                  <a:pt x="19246" y="95"/>
                </a:lnTo>
                <a:lnTo>
                  <a:pt x="19246" y="190"/>
                </a:lnTo>
                <a:lnTo>
                  <a:pt x="19151" y="378"/>
                </a:lnTo>
                <a:lnTo>
                  <a:pt x="19434" y="190"/>
                </a:lnTo>
                <a:lnTo>
                  <a:pt x="19246" y="473"/>
                </a:lnTo>
                <a:lnTo>
                  <a:pt x="19434" y="378"/>
                </a:lnTo>
                <a:lnTo>
                  <a:pt x="19434" y="567"/>
                </a:lnTo>
                <a:lnTo>
                  <a:pt x="19151" y="567"/>
                </a:lnTo>
                <a:lnTo>
                  <a:pt x="19151" y="190"/>
                </a:lnTo>
                <a:lnTo>
                  <a:pt x="19057" y="95"/>
                </a:lnTo>
                <a:lnTo>
                  <a:pt x="18963" y="95"/>
                </a:lnTo>
                <a:lnTo>
                  <a:pt x="18774" y="284"/>
                </a:lnTo>
                <a:lnTo>
                  <a:pt x="18680" y="473"/>
                </a:lnTo>
                <a:lnTo>
                  <a:pt x="18585" y="378"/>
                </a:lnTo>
                <a:lnTo>
                  <a:pt x="18491" y="190"/>
                </a:lnTo>
                <a:lnTo>
                  <a:pt x="18397" y="378"/>
                </a:lnTo>
                <a:lnTo>
                  <a:pt x="17925" y="567"/>
                </a:lnTo>
                <a:lnTo>
                  <a:pt x="18019" y="284"/>
                </a:lnTo>
                <a:lnTo>
                  <a:pt x="17831" y="378"/>
                </a:lnTo>
                <a:lnTo>
                  <a:pt x="17642" y="567"/>
                </a:lnTo>
                <a:lnTo>
                  <a:pt x="17642" y="661"/>
                </a:lnTo>
                <a:lnTo>
                  <a:pt x="17453" y="567"/>
                </a:lnTo>
                <a:lnTo>
                  <a:pt x="17170" y="473"/>
                </a:lnTo>
                <a:lnTo>
                  <a:pt x="16699" y="473"/>
                </a:lnTo>
                <a:lnTo>
                  <a:pt x="16699" y="567"/>
                </a:lnTo>
                <a:lnTo>
                  <a:pt x="16604" y="661"/>
                </a:lnTo>
                <a:lnTo>
                  <a:pt x="16416" y="378"/>
                </a:lnTo>
                <a:lnTo>
                  <a:pt x="16227" y="378"/>
                </a:lnTo>
                <a:lnTo>
                  <a:pt x="15661" y="661"/>
                </a:lnTo>
                <a:lnTo>
                  <a:pt x="15661" y="473"/>
                </a:lnTo>
                <a:lnTo>
                  <a:pt x="15567" y="756"/>
                </a:lnTo>
                <a:lnTo>
                  <a:pt x="15378" y="473"/>
                </a:lnTo>
                <a:lnTo>
                  <a:pt x="15567" y="473"/>
                </a:lnTo>
                <a:lnTo>
                  <a:pt x="15472" y="378"/>
                </a:lnTo>
                <a:lnTo>
                  <a:pt x="15378" y="378"/>
                </a:lnTo>
                <a:lnTo>
                  <a:pt x="15189" y="473"/>
                </a:lnTo>
                <a:lnTo>
                  <a:pt x="15000" y="756"/>
                </a:lnTo>
                <a:lnTo>
                  <a:pt x="14906" y="661"/>
                </a:lnTo>
                <a:lnTo>
                  <a:pt x="14812" y="473"/>
                </a:lnTo>
                <a:lnTo>
                  <a:pt x="14529" y="756"/>
                </a:lnTo>
                <a:lnTo>
                  <a:pt x="14623" y="567"/>
                </a:lnTo>
                <a:lnTo>
                  <a:pt x="14529" y="661"/>
                </a:lnTo>
                <a:lnTo>
                  <a:pt x="14340" y="756"/>
                </a:lnTo>
                <a:lnTo>
                  <a:pt x="14340" y="567"/>
                </a:lnTo>
                <a:lnTo>
                  <a:pt x="14246" y="473"/>
                </a:lnTo>
                <a:lnTo>
                  <a:pt x="13963" y="378"/>
                </a:lnTo>
                <a:lnTo>
                  <a:pt x="13585" y="284"/>
                </a:lnTo>
                <a:lnTo>
                  <a:pt x="13302" y="284"/>
                </a:lnTo>
                <a:lnTo>
                  <a:pt x="13302" y="378"/>
                </a:lnTo>
                <a:lnTo>
                  <a:pt x="13302" y="473"/>
                </a:lnTo>
                <a:lnTo>
                  <a:pt x="13208" y="473"/>
                </a:lnTo>
                <a:lnTo>
                  <a:pt x="13208" y="661"/>
                </a:lnTo>
                <a:lnTo>
                  <a:pt x="13114" y="661"/>
                </a:lnTo>
                <a:lnTo>
                  <a:pt x="13019" y="567"/>
                </a:lnTo>
                <a:lnTo>
                  <a:pt x="12925" y="378"/>
                </a:lnTo>
                <a:lnTo>
                  <a:pt x="12831" y="95"/>
                </a:lnTo>
                <a:lnTo>
                  <a:pt x="12831" y="378"/>
                </a:lnTo>
                <a:lnTo>
                  <a:pt x="12736" y="378"/>
                </a:lnTo>
                <a:lnTo>
                  <a:pt x="12642" y="284"/>
                </a:lnTo>
                <a:lnTo>
                  <a:pt x="12548" y="190"/>
                </a:lnTo>
                <a:lnTo>
                  <a:pt x="12265" y="190"/>
                </a:lnTo>
                <a:lnTo>
                  <a:pt x="12170" y="473"/>
                </a:lnTo>
                <a:lnTo>
                  <a:pt x="12076" y="378"/>
                </a:lnTo>
                <a:lnTo>
                  <a:pt x="11887" y="284"/>
                </a:lnTo>
                <a:lnTo>
                  <a:pt x="11510" y="378"/>
                </a:lnTo>
                <a:lnTo>
                  <a:pt x="10755" y="661"/>
                </a:lnTo>
                <a:lnTo>
                  <a:pt x="10661" y="473"/>
                </a:lnTo>
                <a:lnTo>
                  <a:pt x="10567" y="378"/>
                </a:lnTo>
                <a:lnTo>
                  <a:pt x="10095" y="378"/>
                </a:lnTo>
                <a:lnTo>
                  <a:pt x="9529" y="473"/>
                </a:lnTo>
                <a:lnTo>
                  <a:pt x="9340" y="473"/>
                </a:lnTo>
                <a:lnTo>
                  <a:pt x="9152" y="378"/>
                </a:lnTo>
                <a:lnTo>
                  <a:pt x="9152" y="473"/>
                </a:lnTo>
                <a:lnTo>
                  <a:pt x="9152" y="567"/>
                </a:lnTo>
                <a:lnTo>
                  <a:pt x="8963" y="661"/>
                </a:lnTo>
                <a:lnTo>
                  <a:pt x="8869" y="567"/>
                </a:lnTo>
                <a:lnTo>
                  <a:pt x="8680" y="473"/>
                </a:lnTo>
                <a:lnTo>
                  <a:pt x="8680" y="756"/>
                </a:lnTo>
                <a:lnTo>
                  <a:pt x="8491" y="661"/>
                </a:lnTo>
                <a:lnTo>
                  <a:pt x="8208" y="567"/>
                </a:lnTo>
                <a:lnTo>
                  <a:pt x="7925" y="661"/>
                </a:lnTo>
                <a:lnTo>
                  <a:pt x="7831" y="756"/>
                </a:lnTo>
                <a:lnTo>
                  <a:pt x="7548" y="567"/>
                </a:lnTo>
                <a:lnTo>
                  <a:pt x="7359" y="473"/>
                </a:lnTo>
                <a:lnTo>
                  <a:pt x="7170" y="944"/>
                </a:lnTo>
                <a:lnTo>
                  <a:pt x="6982" y="661"/>
                </a:lnTo>
                <a:lnTo>
                  <a:pt x="6793" y="661"/>
                </a:lnTo>
                <a:lnTo>
                  <a:pt x="6604" y="756"/>
                </a:lnTo>
                <a:lnTo>
                  <a:pt x="6510" y="661"/>
                </a:lnTo>
                <a:lnTo>
                  <a:pt x="6416" y="756"/>
                </a:lnTo>
                <a:lnTo>
                  <a:pt x="6038" y="944"/>
                </a:lnTo>
                <a:lnTo>
                  <a:pt x="6038" y="1039"/>
                </a:lnTo>
                <a:lnTo>
                  <a:pt x="5850" y="1133"/>
                </a:lnTo>
                <a:lnTo>
                  <a:pt x="5850" y="1039"/>
                </a:lnTo>
                <a:lnTo>
                  <a:pt x="5755" y="1039"/>
                </a:lnTo>
                <a:lnTo>
                  <a:pt x="5567" y="1227"/>
                </a:lnTo>
                <a:lnTo>
                  <a:pt x="5472" y="1227"/>
                </a:lnTo>
                <a:lnTo>
                  <a:pt x="5378" y="1039"/>
                </a:lnTo>
                <a:lnTo>
                  <a:pt x="5378" y="1133"/>
                </a:lnTo>
                <a:lnTo>
                  <a:pt x="5189" y="1227"/>
                </a:lnTo>
                <a:lnTo>
                  <a:pt x="5095" y="1133"/>
                </a:lnTo>
                <a:lnTo>
                  <a:pt x="4906" y="1039"/>
                </a:lnTo>
                <a:lnTo>
                  <a:pt x="5189" y="1039"/>
                </a:lnTo>
                <a:lnTo>
                  <a:pt x="5095" y="944"/>
                </a:lnTo>
                <a:lnTo>
                  <a:pt x="5095" y="756"/>
                </a:lnTo>
                <a:lnTo>
                  <a:pt x="5001" y="944"/>
                </a:lnTo>
                <a:lnTo>
                  <a:pt x="4529" y="944"/>
                </a:lnTo>
                <a:lnTo>
                  <a:pt x="4529" y="1133"/>
                </a:lnTo>
                <a:lnTo>
                  <a:pt x="4718" y="1133"/>
                </a:lnTo>
                <a:lnTo>
                  <a:pt x="4623" y="1227"/>
                </a:lnTo>
                <a:lnTo>
                  <a:pt x="4623" y="1133"/>
                </a:lnTo>
                <a:lnTo>
                  <a:pt x="4529" y="1416"/>
                </a:lnTo>
                <a:lnTo>
                  <a:pt x="4340" y="1227"/>
                </a:lnTo>
                <a:lnTo>
                  <a:pt x="4152" y="1039"/>
                </a:lnTo>
                <a:lnTo>
                  <a:pt x="3963" y="1039"/>
                </a:lnTo>
                <a:lnTo>
                  <a:pt x="3774" y="1416"/>
                </a:lnTo>
                <a:lnTo>
                  <a:pt x="3774" y="1322"/>
                </a:lnTo>
                <a:lnTo>
                  <a:pt x="3774" y="1227"/>
                </a:lnTo>
                <a:lnTo>
                  <a:pt x="3680" y="1322"/>
                </a:lnTo>
                <a:lnTo>
                  <a:pt x="3586" y="1510"/>
                </a:lnTo>
                <a:lnTo>
                  <a:pt x="3208" y="1416"/>
                </a:lnTo>
                <a:lnTo>
                  <a:pt x="2454" y="1416"/>
                </a:lnTo>
                <a:lnTo>
                  <a:pt x="1793" y="1510"/>
                </a:lnTo>
                <a:lnTo>
                  <a:pt x="1510" y="1605"/>
                </a:lnTo>
                <a:lnTo>
                  <a:pt x="1321" y="1699"/>
                </a:lnTo>
                <a:lnTo>
                  <a:pt x="1321" y="1605"/>
                </a:lnTo>
                <a:lnTo>
                  <a:pt x="1038" y="1699"/>
                </a:lnTo>
                <a:lnTo>
                  <a:pt x="755" y="1793"/>
                </a:lnTo>
                <a:lnTo>
                  <a:pt x="567" y="1793"/>
                </a:lnTo>
                <a:lnTo>
                  <a:pt x="378" y="1888"/>
                </a:lnTo>
                <a:lnTo>
                  <a:pt x="284" y="1699"/>
                </a:lnTo>
                <a:lnTo>
                  <a:pt x="95" y="1605"/>
                </a:lnTo>
                <a:lnTo>
                  <a:pt x="1" y="1793"/>
                </a:lnTo>
                <a:lnTo>
                  <a:pt x="1" y="2076"/>
                </a:lnTo>
                <a:lnTo>
                  <a:pt x="95" y="2548"/>
                </a:lnTo>
                <a:lnTo>
                  <a:pt x="189" y="2831"/>
                </a:lnTo>
                <a:lnTo>
                  <a:pt x="284" y="2737"/>
                </a:lnTo>
                <a:lnTo>
                  <a:pt x="472" y="2831"/>
                </a:lnTo>
                <a:lnTo>
                  <a:pt x="567" y="2548"/>
                </a:lnTo>
                <a:lnTo>
                  <a:pt x="661" y="2642"/>
                </a:lnTo>
                <a:lnTo>
                  <a:pt x="661" y="2737"/>
                </a:lnTo>
                <a:lnTo>
                  <a:pt x="755" y="2642"/>
                </a:lnTo>
                <a:lnTo>
                  <a:pt x="944" y="2548"/>
                </a:lnTo>
                <a:lnTo>
                  <a:pt x="1227" y="2548"/>
                </a:lnTo>
                <a:lnTo>
                  <a:pt x="1227" y="2642"/>
                </a:lnTo>
                <a:lnTo>
                  <a:pt x="1321" y="2737"/>
                </a:lnTo>
                <a:lnTo>
                  <a:pt x="1416" y="2831"/>
                </a:lnTo>
                <a:lnTo>
                  <a:pt x="1510" y="2642"/>
                </a:lnTo>
                <a:lnTo>
                  <a:pt x="1793" y="2548"/>
                </a:lnTo>
                <a:lnTo>
                  <a:pt x="1699" y="2642"/>
                </a:lnTo>
                <a:lnTo>
                  <a:pt x="1887" y="2737"/>
                </a:lnTo>
                <a:lnTo>
                  <a:pt x="1887" y="2454"/>
                </a:lnTo>
                <a:lnTo>
                  <a:pt x="1982" y="2265"/>
                </a:lnTo>
                <a:lnTo>
                  <a:pt x="2076" y="2737"/>
                </a:lnTo>
                <a:lnTo>
                  <a:pt x="2171" y="2359"/>
                </a:lnTo>
                <a:lnTo>
                  <a:pt x="2265" y="2642"/>
                </a:lnTo>
                <a:lnTo>
                  <a:pt x="2265" y="2548"/>
                </a:lnTo>
                <a:lnTo>
                  <a:pt x="2359" y="2454"/>
                </a:lnTo>
                <a:lnTo>
                  <a:pt x="2454" y="2548"/>
                </a:lnTo>
                <a:lnTo>
                  <a:pt x="2454" y="2737"/>
                </a:lnTo>
                <a:lnTo>
                  <a:pt x="2548" y="2548"/>
                </a:lnTo>
                <a:lnTo>
                  <a:pt x="2548" y="2454"/>
                </a:lnTo>
                <a:lnTo>
                  <a:pt x="2642" y="2548"/>
                </a:lnTo>
                <a:lnTo>
                  <a:pt x="2642" y="2642"/>
                </a:lnTo>
                <a:lnTo>
                  <a:pt x="2831" y="2454"/>
                </a:lnTo>
                <a:lnTo>
                  <a:pt x="3020" y="2454"/>
                </a:lnTo>
                <a:lnTo>
                  <a:pt x="3114" y="2265"/>
                </a:lnTo>
                <a:lnTo>
                  <a:pt x="3114" y="2076"/>
                </a:lnTo>
                <a:lnTo>
                  <a:pt x="3208" y="1982"/>
                </a:lnTo>
                <a:lnTo>
                  <a:pt x="3208" y="2076"/>
                </a:lnTo>
                <a:lnTo>
                  <a:pt x="3208" y="2265"/>
                </a:lnTo>
                <a:lnTo>
                  <a:pt x="3303" y="2076"/>
                </a:lnTo>
                <a:lnTo>
                  <a:pt x="3491" y="2076"/>
                </a:lnTo>
                <a:lnTo>
                  <a:pt x="3491" y="2171"/>
                </a:lnTo>
                <a:lnTo>
                  <a:pt x="3397" y="2265"/>
                </a:lnTo>
                <a:lnTo>
                  <a:pt x="3303" y="2359"/>
                </a:lnTo>
                <a:lnTo>
                  <a:pt x="3303" y="2548"/>
                </a:lnTo>
                <a:lnTo>
                  <a:pt x="3491" y="2548"/>
                </a:lnTo>
                <a:lnTo>
                  <a:pt x="3586" y="2454"/>
                </a:lnTo>
                <a:lnTo>
                  <a:pt x="3680" y="2265"/>
                </a:lnTo>
                <a:lnTo>
                  <a:pt x="4152" y="2265"/>
                </a:lnTo>
                <a:lnTo>
                  <a:pt x="4152" y="2359"/>
                </a:lnTo>
                <a:lnTo>
                  <a:pt x="4246" y="2171"/>
                </a:lnTo>
                <a:lnTo>
                  <a:pt x="4340" y="2171"/>
                </a:lnTo>
                <a:lnTo>
                  <a:pt x="4246" y="2265"/>
                </a:lnTo>
                <a:lnTo>
                  <a:pt x="5284" y="2265"/>
                </a:lnTo>
                <a:lnTo>
                  <a:pt x="5567" y="2171"/>
                </a:lnTo>
                <a:lnTo>
                  <a:pt x="5755" y="2171"/>
                </a:lnTo>
                <a:lnTo>
                  <a:pt x="5755" y="2076"/>
                </a:lnTo>
                <a:lnTo>
                  <a:pt x="6416" y="2076"/>
                </a:lnTo>
                <a:lnTo>
                  <a:pt x="6510" y="1888"/>
                </a:lnTo>
                <a:lnTo>
                  <a:pt x="6604" y="1888"/>
                </a:lnTo>
                <a:lnTo>
                  <a:pt x="7170" y="1982"/>
                </a:lnTo>
                <a:lnTo>
                  <a:pt x="7453" y="1888"/>
                </a:lnTo>
                <a:lnTo>
                  <a:pt x="7548" y="1888"/>
                </a:lnTo>
                <a:lnTo>
                  <a:pt x="7642" y="1699"/>
                </a:lnTo>
                <a:lnTo>
                  <a:pt x="7736" y="1888"/>
                </a:lnTo>
                <a:lnTo>
                  <a:pt x="7925" y="2076"/>
                </a:lnTo>
                <a:lnTo>
                  <a:pt x="8114" y="1793"/>
                </a:lnTo>
                <a:lnTo>
                  <a:pt x="8114" y="1982"/>
                </a:lnTo>
                <a:lnTo>
                  <a:pt x="8208" y="1793"/>
                </a:lnTo>
                <a:lnTo>
                  <a:pt x="8302" y="1982"/>
                </a:lnTo>
                <a:lnTo>
                  <a:pt x="8302" y="1888"/>
                </a:lnTo>
                <a:lnTo>
                  <a:pt x="8302" y="1793"/>
                </a:lnTo>
                <a:lnTo>
                  <a:pt x="8491" y="1793"/>
                </a:lnTo>
                <a:lnTo>
                  <a:pt x="8585" y="1888"/>
                </a:lnTo>
                <a:lnTo>
                  <a:pt x="8774" y="1793"/>
                </a:lnTo>
                <a:lnTo>
                  <a:pt x="8774" y="1982"/>
                </a:lnTo>
                <a:lnTo>
                  <a:pt x="8869" y="1888"/>
                </a:lnTo>
                <a:lnTo>
                  <a:pt x="9718" y="1888"/>
                </a:lnTo>
                <a:lnTo>
                  <a:pt x="9623" y="1793"/>
                </a:lnTo>
                <a:lnTo>
                  <a:pt x="9718" y="1605"/>
                </a:lnTo>
                <a:lnTo>
                  <a:pt x="9812" y="1699"/>
                </a:lnTo>
                <a:lnTo>
                  <a:pt x="9812" y="1793"/>
                </a:lnTo>
                <a:lnTo>
                  <a:pt x="9906" y="1888"/>
                </a:lnTo>
                <a:lnTo>
                  <a:pt x="10095" y="1982"/>
                </a:lnTo>
                <a:lnTo>
                  <a:pt x="10661" y="1793"/>
                </a:lnTo>
                <a:lnTo>
                  <a:pt x="11038" y="1510"/>
                </a:lnTo>
                <a:lnTo>
                  <a:pt x="11133" y="1699"/>
                </a:lnTo>
                <a:lnTo>
                  <a:pt x="11321" y="1699"/>
                </a:lnTo>
                <a:lnTo>
                  <a:pt x="11510" y="1605"/>
                </a:lnTo>
                <a:lnTo>
                  <a:pt x="11604" y="1416"/>
                </a:lnTo>
                <a:lnTo>
                  <a:pt x="11982" y="1605"/>
                </a:lnTo>
                <a:lnTo>
                  <a:pt x="12453" y="1699"/>
                </a:lnTo>
                <a:lnTo>
                  <a:pt x="12642" y="1510"/>
                </a:lnTo>
                <a:lnTo>
                  <a:pt x="12642" y="1699"/>
                </a:lnTo>
                <a:lnTo>
                  <a:pt x="12925" y="1510"/>
                </a:lnTo>
                <a:lnTo>
                  <a:pt x="13208" y="1510"/>
                </a:lnTo>
                <a:lnTo>
                  <a:pt x="14057" y="1699"/>
                </a:lnTo>
                <a:lnTo>
                  <a:pt x="14434" y="1793"/>
                </a:lnTo>
                <a:lnTo>
                  <a:pt x="14812" y="1793"/>
                </a:lnTo>
                <a:lnTo>
                  <a:pt x="15095" y="1699"/>
                </a:lnTo>
                <a:lnTo>
                  <a:pt x="15378" y="1510"/>
                </a:lnTo>
                <a:lnTo>
                  <a:pt x="15472" y="1416"/>
                </a:lnTo>
                <a:lnTo>
                  <a:pt x="15472" y="1510"/>
                </a:lnTo>
                <a:lnTo>
                  <a:pt x="15472" y="1699"/>
                </a:lnTo>
                <a:lnTo>
                  <a:pt x="16416" y="1510"/>
                </a:lnTo>
                <a:lnTo>
                  <a:pt x="16416" y="1605"/>
                </a:lnTo>
                <a:lnTo>
                  <a:pt x="16510" y="1605"/>
                </a:lnTo>
                <a:lnTo>
                  <a:pt x="16604" y="1510"/>
                </a:lnTo>
                <a:lnTo>
                  <a:pt x="17642" y="1510"/>
                </a:lnTo>
                <a:lnTo>
                  <a:pt x="17736" y="1605"/>
                </a:lnTo>
                <a:lnTo>
                  <a:pt x="17831" y="1605"/>
                </a:lnTo>
                <a:lnTo>
                  <a:pt x="18397" y="1510"/>
                </a:lnTo>
                <a:lnTo>
                  <a:pt x="19057" y="1322"/>
                </a:lnTo>
                <a:lnTo>
                  <a:pt x="18774" y="1605"/>
                </a:lnTo>
                <a:lnTo>
                  <a:pt x="19151" y="1322"/>
                </a:lnTo>
                <a:lnTo>
                  <a:pt x="19340" y="1322"/>
                </a:lnTo>
                <a:lnTo>
                  <a:pt x="19340" y="1510"/>
                </a:lnTo>
                <a:lnTo>
                  <a:pt x="19529" y="1416"/>
                </a:lnTo>
                <a:lnTo>
                  <a:pt x="19906" y="1416"/>
                </a:lnTo>
                <a:lnTo>
                  <a:pt x="20000" y="1322"/>
                </a:lnTo>
                <a:lnTo>
                  <a:pt x="20095" y="944"/>
                </a:lnTo>
                <a:lnTo>
                  <a:pt x="20095" y="1133"/>
                </a:lnTo>
                <a:lnTo>
                  <a:pt x="20189" y="1227"/>
                </a:lnTo>
                <a:lnTo>
                  <a:pt x="20189" y="1416"/>
                </a:lnTo>
                <a:lnTo>
                  <a:pt x="20283" y="1322"/>
                </a:lnTo>
                <a:lnTo>
                  <a:pt x="20378" y="1322"/>
                </a:lnTo>
                <a:lnTo>
                  <a:pt x="20378" y="1416"/>
                </a:lnTo>
                <a:lnTo>
                  <a:pt x="20661" y="1227"/>
                </a:lnTo>
                <a:lnTo>
                  <a:pt x="20944" y="1133"/>
                </a:lnTo>
                <a:lnTo>
                  <a:pt x="21038" y="1133"/>
                </a:lnTo>
                <a:lnTo>
                  <a:pt x="21132" y="1416"/>
                </a:lnTo>
                <a:lnTo>
                  <a:pt x="21604" y="1227"/>
                </a:lnTo>
                <a:lnTo>
                  <a:pt x="21510" y="1039"/>
                </a:lnTo>
                <a:lnTo>
                  <a:pt x="21510" y="944"/>
                </a:lnTo>
                <a:lnTo>
                  <a:pt x="21698" y="944"/>
                </a:lnTo>
                <a:lnTo>
                  <a:pt x="21604" y="1039"/>
                </a:lnTo>
                <a:lnTo>
                  <a:pt x="21982" y="1039"/>
                </a:lnTo>
                <a:lnTo>
                  <a:pt x="21887" y="1227"/>
                </a:lnTo>
                <a:lnTo>
                  <a:pt x="21887" y="1227"/>
                </a:lnTo>
                <a:lnTo>
                  <a:pt x="22170" y="1039"/>
                </a:lnTo>
                <a:lnTo>
                  <a:pt x="22265" y="1227"/>
                </a:lnTo>
                <a:lnTo>
                  <a:pt x="22265" y="1133"/>
                </a:lnTo>
                <a:lnTo>
                  <a:pt x="22265" y="1039"/>
                </a:lnTo>
                <a:lnTo>
                  <a:pt x="22548" y="1039"/>
                </a:lnTo>
                <a:lnTo>
                  <a:pt x="22642" y="1322"/>
                </a:lnTo>
                <a:lnTo>
                  <a:pt x="23019" y="1227"/>
                </a:lnTo>
                <a:lnTo>
                  <a:pt x="23208" y="1133"/>
                </a:lnTo>
                <a:lnTo>
                  <a:pt x="23302" y="1039"/>
                </a:lnTo>
                <a:lnTo>
                  <a:pt x="23397" y="1133"/>
                </a:lnTo>
                <a:lnTo>
                  <a:pt x="23397" y="1227"/>
                </a:lnTo>
                <a:lnTo>
                  <a:pt x="23680" y="1227"/>
                </a:lnTo>
                <a:lnTo>
                  <a:pt x="23868" y="1133"/>
                </a:lnTo>
                <a:lnTo>
                  <a:pt x="24057" y="1227"/>
                </a:lnTo>
                <a:lnTo>
                  <a:pt x="24246" y="1227"/>
                </a:lnTo>
                <a:lnTo>
                  <a:pt x="24246" y="1133"/>
                </a:lnTo>
                <a:lnTo>
                  <a:pt x="24529" y="1227"/>
                </a:lnTo>
                <a:lnTo>
                  <a:pt x="24906" y="1322"/>
                </a:lnTo>
                <a:lnTo>
                  <a:pt x="25179" y="1048"/>
                </a:lnTo>
                <a:lnTo>
                  <a:pt x="25095" y="1133"/>
                </a:lnTo>
                <a:lnTo>
                  <a:pt x="25189" y="1227"/>
                </a:lnTo>
                <a:lnTo>
                  <a:pt x="25189" y="1133"/>
                </a:lnTo>
                <a:lnTo>
                  <a:pt x="25283" y="1039"/>
                </a:lnTo>
                <a:lnTo>
                  <a:pt x="25378" y="944"/>
                </a:lnTo>
                <a:lnTo>
                  <a:pt x="25472" y="944"/>
                </a:lnTo>
                <a:lnTo>
                  <a:pt x="25472" y="1133"/>
                </a:lnTo>
                <a:lnTo>
                  <a:pt x="25566" y="1039"/>
                </a:lnTo>
                <a:lnTo>
                  <a:pt x="25661" y="1039"/>
                </a:lnTo>
                <a:lnTo>
                  <a:pt x="25566" y="1133"/>
                </a:lnTo>
                <a:lnTo>
                  <a:pt x="25661" y="1227"/>
                </a:lnTo>
                <a:lnTo>
                  <a:pt x="25849" y="1322"/>
                </a:lnTo>
                <a:lnTo>
                  <a:pt x="25944" y="1133"/>
                </a:lnTo>
                <a:lnTo>
                  <a:pt x="26132" y="1039"/>
                </a:lnTo>
                <a:lnTo>
                  <a:pt x="26132" y="1039"/>
                </a:lnTo>
                <a:lnTo>
                  <a:pt x="26038" y="1227"/>
                </a:lnTo>
                <a:lnTo>
                  <a:pt x="26132" y="1322"/>
                </a:lnTo>
                <a:lnTo>
                  <a:pt x="26321" y="1416"/>
                </a:lnTo>
                <a:lnTo>
                  <a:pt x="26415" y="1416"/>
                </a:lnTo>
                <a:lnTo>
                  <a:pt x="26887" y="1227"/>
                </a:lnTo>
                <a:lnTo>
                  <a:pt x="27264" y="944"/>
                </a:lnTo>
                <a:lnTo>
                  <a:pt x="27170" y="944"/>
                </a:lnTo>
                <a:lnTo>
                  <a:pt x="27264" y="850"/>
                </a:lnTo>
                <a:lnTo>
                  <a:pt x="26981" y="756"/>
                </a:lnTo>
                <a:lnTo>
                  <a:pt x="26887" y="944"/>
                </a:lnTo>
                <a:lnTo>
                  <a:pt x="26793" y="1133"/>
                </a:lnTo>
                <a:lnTo>
                  <a:pt x="26793" y="661"/>
                </a:lnTo>
                <a:lnTo>
                  <a:pt x="26604" y="944"/>
                </a:lnTo>
                <a:lnTo>
                  <a:pt x="26510" y="850"/>
                </a:lnTo>
                <a:lnTo>
                  <a:pt x="26415" y="756"/>
                </a:lnTo>
                <a:lnTo>
                  <a:pt x="26321" y="944"/>
                </a:lnTo>
                <a:lnTo>
                  <a:pt x="26227" y="661"/>
                </a:lnTo>
                <a:lnTo>
                  <a:pt x="26038" y="756"/>
                </a:lnTo>
                <a:lnTo>
                  <a:pt x="25849" y="661"/>
                </a:lnTo>
                <a:lnTo>
                  <a:pt x="25378" y="567"/>
                </a:lnTo>
                <a:lnTo>
                  <a:pt x="25283" y="661"/>
                </a:lnTo>
                <a:lnTo>
                  <a:pt x="25095" y="756"/>
                </a:lnTo>
                <a:lnTo>
                  <a:pt x="25189" y="473"/>
                </a:lnTo>
                <a:lnTo>
                  <a:pt x="25000" y="661"/>
                </a:lnTo>
                <a:lnTo>
                  <a:pt x="25000" y="661"/>
                </a:lnTo>
                <a:lnTo>
                  <a:pt x="25095" y="473"/>
                </a:lnTo>
                <a:lnTo>
                  <a:pt x="24906" y="567"/>
                </a:lnTo>
                <a:lnTo>
                  <a:pt x="24717" y="567"/>
                </a:lnTo>
                <a:lnTo>
                  <a:pt x="24717" y="756"/>
                </a:lnTo>
                <a:lnTo>
                  <a:pt x="24623" y="1039"/>
                </a:lnTo>
                <a:lnTo>
                  <a:pt x="24623" y="850"/>
                </a:lnTo>
                <a:lnTo>
                  <a:pt x="24717" y="661"/>
                </a:lnTo>
                <a:lnTo>
                  <a:pt x="24623" y="756"/>
                </a:lnTo>
                <a:lnTo>
                  <a:pt x="24623" y="661"/>
                </a:lnTo>
                <a:lnTo>
                  <a:pt x="24529" y="473"/>
                </a:lnTo>
                <a:lnTo>
                  <a:pt x="24529" y="661"/>
                </a:lnTo>
                <a:lnTo>
                  <a:pt x="24434" y="567"/>
                </a:lnTo>
                <a:lnTo>
                  <a:pt x="24340" y="378"/>
                </a:lnTo>
                <a:lnTo>
                  <a:pt x="24246" y="567"/>
                </a:lnTo>
                <a:lnTo>
                  <a:pt x="23963" y="567"/>
                </a:lnTo>
                <a:lnTo>
                  <a:pt x="23397" y="661"/>
                </a:lnTo>
                <a:lnTo>
                  <a:pt x="23114" y="661"/>
                </a:lnTo>
                <a:lnTo>
                  <a:pt x="22925" y="567"/>
                </a:lnTo>
                <a:lnTo>
                  <a:pt x="22925" y="473"/>
                </a:lnTo>
                <a:lnTo>
                  <a:pt x="23019" y="473"/>
                </a:lnTo>
                <a:lnTo>
                  <a:pt x="22642" y="378"/>
                </a:lnTo>
                <a:lnTo>
                  <a:pt x="22736" y="473"/>
                </a:lnTo>
                <a:lnTo>
                  <a:pt x="22548" y="473"/>
                </a:lnTo>
                <a:lnTo>
                  <a:pt x="22642" y="284"/>
                </a:lnTo>
                <a:lnTo>
                  <a:pt x="22548" y="190"/>
                </a:lnTo>
                <a:lnTo>
                  <a:pt x="22453" y="190"/>
                </a:lnTo>
                <a:lnTo>
                  <a:pt x="22359" y="284"/>
                </a:lnTo>
                <a:lnTo>
                  <a:pt x="22170" y="378"/>
                </a:lnTo>
                <a:lnTo>
                  <a:pt x="22076" y="284"/>
                </a:lnTo>
                <a:lnTo>
                  <a:pt x="22170" y="473"/>
                </a:lnTo>
                <a:lnTo>
                  <a:pt x="21887" y="190"/>
                </a:lnTo>
                <a:lnTo>
                  <a:pt x="21793" y="190"/>
                </a:lnTo>
                <a:lnTo>
                  <a:pt x="21698" y="378"/>
                </a:lnTo>
                <a:lnTo>
                  <a:pt x="21604" y="756"/>
                </a:lnTo>
                <a:lnTo>
                  <a:pt x="21415" y="661"/>
                </a:lnTo>
                <a:lnTo>
                  <a:pt x="21510" y="473"/>
                </a:lnTo>
                <a:lnTo>
                  <a:pt x="21604" y="284"/>
                </a:lnTo>
                <a:lnTo>
                  <a:pt x="21415" y="284"/>
                </a:lnTo>
                <a:lnTo>
                  <a:pt x="21415" y="190"/>
                </a:lnTo>
                <a:lnTo>
                  <a:pt x="21227" y="378"/>
                </a:lnTo>
                <a:lnTo>
                  <a:pt x="20944" y="567"/>
                </a:lnTo>
                <a:lnTo>
                  <a:pt x="20566" y="1"/>
                </a:lnTo>
                <a:lnTo>
                  <a:pt x="20472" y="95"/>
                </a:lnTo>
                <a:lnTo>
                  <a:pt x="20472" y="190"/>
                </a:lnTo>
                <a:lnTo>
                  <a:pt x="20472" y="378"/>
                </a:lnTo>
                <a:lnTo>
                  <a:pt x="20283" y="284"/>
                </a:lnTo>
                <a:lnTo>
                  <a:pt x="20283" y="190"/>
                </a:lnTo>
                <a:lnTo>
                  <a:pt x="20378" y="95"/>
                </a:lnTo>
                <a:lnTo>
                  <a:pt x="2028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6" name="Rectangle 5">
            <a:extLst>
              <a:ext uri="{FF2B5EF4-FFF2-40B4-BE49-F238E27FC236}">
                <a16:creationId xmlns:a16="http://schemas.microsoft.com/office/drawing/2014/main" id="{DAABDACD-ED11-C857-BC57-5767CA2A8A11}"/>
              </a:ext>
            </a:extLst>
          </p:cNvPr>
          <p:cNvSpPr/>
          <p:nvPr/>
        </p:nvSpPr>
        <p:spPr>
          <a:xfrm>
            <a:off x="1555200" y="1033663"/>
            <a:ext cx="9366229" cy="442523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dirty="0">
              <a:solidFill>
                <a:srgbClr val="FFFFFF"/>
              </a:solidFill>
            </a:endParaRPr>
          </a:p>
        </p:txBody>
      </p:sp>
      <p:pic>
        <p:nvPicPr>
          <p:cNvPr id="3" name="Bildobjekt 2">
            <a:extLst>
              <a:ext uri="{FF2B5EF4-FFF2-40B4-BE49-F238E27FC236}">
                <a16:creationId xmlns:a16="http://schemas.microsoft.com/office/drawing/2014/main" id="{FC453280-89C2-E2A4-6CA1-8EB89730D546}"/>
              </a:ext>
            </a:extLst>
          </p:cNvPr>
          <p:cNvPicPr>
            <a:picLocks noChangeAspect="1"/>
          </p:cNvPicPr>
          <p:nvPr/>
        </p:nvPicPr>
        <p:blipFill>
          <a:blip r:embed="rId3"/>
          <a:stretch>
            <a:fillRect/>
          </a:stretch>
        </p:blipFill>
        <p:spPr>
          <a:xfrm>
            <a:off x="2215112" y="1234017"/>
            <a:ext cx="7761775" cy="3961183"/>
          </a:xfrm>
          <a:prstGeom prst="rect">
            <a:avLst/>
          </a:prstGeom>
        </p:spPr>
      </p:pic>
      <p:pic>
        <p:nvPicPr>
          <p:cNvPr id="4" name="Bildobjekt 3">
            <a:extLst>
              <a:ext uri="{FF2B5EF4-FFF2-40B4-BE49-F238E27FC236}">
                <a16:creationId xmlns:a16="http://schemas.microsoft.com/office/drawing/2014/main" id="{A7FBC0AC-5CA3-490E-57EC-993068C893C7}"/>
              </a:ext>
            </a:extLst>
          </p:cNvPr>
          <p:cNvPicPr>
            <a:picLocks noChangeAspect="1"/>
          </p:cNvPicPr>
          <p:nvPr/>
        </p:nvPicPr>
        <p:blipFill>
          <a:blip r:embed="rId4"/>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28533944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7">
          <a:extLst>
            <a:ext uri="{FF2B5EF4-FFF2-40B4-BE49-F238E27FC236}">
              <a16:creationId xmlns:a16="http://schemas.microsoft.com/office/drawing/2014/main" id="{1C895320-4F8A-520A-C46C-1C004EF3E891}"/>
            </a:ext>
          </a:extLst>
        </p:cNvPr>
        <p:cNvGrpSpPr/>
        <p:nvPr/>
      </p:nvGrpSpPr>
      <p:grpSpPr>
        <a:xfrm>
          <a:off x="0" y="0"/>
          <a:ext cx="0" cy="0"/>
          <a:chOff x="0" y="0"/>
          <a:chExt cx="0" cy="0"/>
        </a:xfrm>
      </p:grpSpPr>
      <p:sp>
        <p:nvSpPr>
          <p:cNvPr id="159" name="Google Shape;159;p13">
            <a:extLst>
              <a:ext uri="{FF2B5EF4-FFF2-40B4-BE49-F238E27FC236}">
                <a16:creationId xmlns:a16="http://schemas.microsoft.com/office/drawing/2014/main" id="{E1AC957B-08ED-138D-E294-12A71A77719C}"/>
              </a:ext>
            </a:extLst>
          </p:cNvPr>
          <p:cNvSpPr/>
          <p:nvPr/>
        </p:nvSpPr>
        <p:spPr>
          <a:xfrm>
            <a:off x="1124850" y="707375"/>
            <a:ext cx="10220390" cy="5932761"/>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sp>
        <p:nvSpPr>
          <p:cNvPr id="161" name="Google Shape;161;p13">
            <a:extLst>
              <a:ext uri="{FF2B5EF4-FFF2-40B4-BE49-F238E27FC236}">
                <a16:creationId xmlns:a16="http://schemas.microsoft.com/office/drawing/2014/main" id="{9063E73C-62F9-8C4C-338D-BE3321CA7863}"/>
              </a:ext>
            </a:extLst>
          </p:cNvPr>
          <p:cNvSpPr txBox="1"/>
          <p:nvPr/>
        </p:nvSpPr>
        <p:spPr>
          <a:xfrm>
            <a:off x="526681" y="1144324"/>
            <a:ext cx="11580300" cy="7599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3000"/>
              <a:buFont typeface="Work Sans"/>
              <a:buNone/>
            </a:pPr>
            <a:r>
              <a:rPr lang="en-US" sz="3000" b="1" i="0" u="none" strike="noStrike" cap="none">
                <a:solidFill>
                  <a:schemeClr val="dk1"/>
                </a:solidFill>
                <a:latin typeface="Work Sans"/>
                <a:ea typeface="Work Sans"/>
                <a:cs typeface="Work Sans"/>
                <a:sym typeface="Work Sans"/>
              </a:rPr>
              <a:t>Olika Cyberattacker</a:t>
            </a:r>
            <a:endParaRPr sz="1400" b="1" i="0" u="none" strike="noStrike" cap="none">
              <a:solidFill>
                <a:srgbClr val="000000"/>
              </a:solidFill>
              <a:latin typeface="Arial"/>
              <a:ea typeface="Arial"/>
              <a:cs typeface="Arial"/>
              <a:sym typeface="Arial"/>
            </a:endParaRPr>
          </a:p>
        </p:txBody>
      </p:sp>
      <p:sp>
        <p:nvSpPr>
          <p:cNvPr id="162" name="Google Shape;162;p13">
            <a:extLst>
              <a:ext uri="{FF2B5EF4-FFF2-40B4-BE49-F238E27FC236}">
                <a16:creationId xmlns:a16="http://schemas.microsoft.com/office/drawing/2014/main" id="{8B5507D8-BA41-9F2D-89C2-059137A29E85}"/>
              </a:ext>
            </a:extLst>
          </p:cNvPr>
          <p:cNvSpPr/>
          <p:nvPr/>
        </p:nvSpPr>
        <p:spPr>
          <a:xfrm>
            <a:off x="3722200" y="1662800"/>
            <a:ext cx="4892759" cy="241428"/>
          </a:xfrm>
          <a:custGeom>
            <a:avLst/>
            <a:gdLst/>
            <a:ahLst/>
            <a:cxnLst/>
            <a:rect l="l" t="t" r="r" b="b"/>
            <a:pathLst>
              <a:path w="27831" h="2831" extrusionOk="0">
                <a:moveTo>
                  <a:pt x="27264" y="944"/>
                </a:moveTo>
                <a:lnTo>
                  <a:pt x="27359" y="1086"/>
                </a:lnTo>
                <a:lnTo>
                  <a:pt x="27359" y="944"/>
                </a:lnTo>
                <a:close/>
                <a:moveTo>
                  <a:pt x="27359" y="1086"/>
                </a:moveTo>
                <a:lnTo>
                  <a:pt x="27359" y="1133"/>
                </a:lnTo>
                <a:lnTo>
                  <a:pt x="27372" y="1106"/>
                </a:lnTo>
                <a:lnTo>
                  <a:pt x="27372" y="1106"/>
                </a:lnTo>
                <a:lnTo>
                  <a:pt x="27359" y="1086"/>
                </a:lnTo>
                <a:close/>
                <a:moveTo>
                  <a:pt x="27453" y="944"/>
                </a:moveTo>
                <a:lnTo>
                  <a:pt x="27372" y="1106"/>
                </a:lnTo>
                <a:lnTo>
                  <a:pt x="27372" y="1106"/>
                </a:lnTo>
                <a:lnTo>
                  <a:pt x="27453" y="1227"/>
                </a:lnTo>
                <a:lnTo>
                  <a:pt x="27453" y="944"/>
                </a:lnTo>
                <a:close/>
                <a:moveTo>
                  <a:pt x="27642" y="1039"/>
                </a:moveTo>
                <a:lnTo>
                  <a:pt x="27453" y="1227"/>
                </a:lnTo>
                <a:lnTo>
                  <a:pt x="27453" y="1322"/>
                </a:lnTo>
                <a:lnTo>
                  <a:pt x="27453" y="1416"/>
                </a:lnTo>
                <a:lnTo>
                  <a:pt x="27830" y="1416"/>
                </a:lnTo>
                <a:lnTo>
                  <a:pt x="27830" y="1227"/>
                </a:lnTo>
                <a:lnTo>
                  <a:pt x="27736" y="1322"/>
                </a:lnTo>
                <a:lnTo>
                  <a:pt x="27736" y="1227"/>
                </a:lnTo>
                <a:lnTo>
                  <a:pt x="27736" y="1133"/>
                </a:lnTo>
                <a:lnTo>
                  <a:pt x="27642" y="1039"/>
                </a:lnTo>
                <a:close/>
                <a:moveTo>
                  <a:pt x="20189" y="1"/>
                </a:moveTo>
                <a:lnTo>
                  <a:pt x="20095" y="190"/>
                </a:lnTo>
                <a:lnTo>
                  <a:pt x="20000" y="95"/>
                </a:lnTo>
                <a:lnTo>
                  <a:pt x="19906" y="284"/>
                </a:lnTo>
                <a:lnTo>
                  <a:pt x="19812" y="473"/>
                </a:lnTo>
                <a:lnTo>
                  <a:pt x="19529" y="284"/>
                </a:lnTo>
                <a:lnTo>
                  <a:pt x="19340" y="95"/>
                </a:lnTo>
                <a:lnTo>
                  <a:pt x="19246" y="95"/>
                </a:lnTo>
                <a:lnTo>
                  <a:pt x="19246" y="190"/>
                </a:lnTo>
                <a:lnTo>
                  <a:pt x="19151" y="378"/>
                </a:lnTo>
                <a:lnTo>
                  <a:pt x="19434" y="190"/>
                </a:lnTo>
                <a:lnTo>
                  <a:pt x="19246" y="473"/>
                </a:lnTo>
                <a:lnTo>
                  <a:pt x="19434" y="378"/>
                </a:lnTo>
                <a:lnTo>
                  <a:pt x="19434" y="567"/>
                </a:lnTo>
                <a:lnTo>
                  <a:pt x="19151" y="567"/>
                </a:lnTo>
                <a:lnTo>
                  <a:pt x="19151" y="190"/>
                </a:lnTo>
                <a:lnTo>
                  <a:pt x="19057" y="95"/>
                </a:lnTo>
                <a:lnTo>
                  <a:pt x="18963" y="95"/>
                </a:lnTo>
                <a:lnTo>
                  <a:pt x="18774" y="284"/>
                </a:lnTo>
                <a:lnTo>
                  <a:pt x="18680" y="473"/>
                </a:lnTo>
                <a:lnTo>
                  <a:pt x="18585" y="378"/>
                </a:lnTo>
                <a:lnTo>
                  <a:pt x="18491" y="190"/>
                </a:lnTo>
                <a:lnTo>
                  <a:pt x="18397" y="378"/>
                </a:lnTo>
                <a:lnTo>
                  <a:pt x="17925" y="567"/>
                </a:lnTo>
                <a:lnTo>
                  <a:pt x="18019" y="284"/>
                </a:lnTo>
                <a:lnTo>
                  <a:pt x="17831" y="378"/>
                </a:lnTo>
                <a:lnTo>
                  <a:pt x="17642" y="567"/>
                </a:lnTo>
                <a:lnTo>
                  <a:pt x="17642" y="661"/>
                </a:lnTo>
                <a:lnTo>
                  <a:pt x="17453" y="567"/>
                </a:lnTo>
                <a:lnTo>
                  <a:pt x="17170" y="473"/>
                </a:lnTo>
                <a:lnTo>
                  <a:pt x="16699" y="473"/>
                </a:lnTo>
                <a:lnTo>
                  <a:pt x="16699" y="567"/>
                </a:lnTo>
                <a:lnTo>
                  <a:pt x="16604" y="661"/>
                </a:lnTo>
                <a:lnTo>
                  <a:pt x="16416" y="378"/>
                </a:lnTo>
                <a:lnTo>
                  <a:pt x="16227" y="378"/>
                </a:lnTo>
                <a:lnTo>
                  <a:pt x="15661" y="661"/>
                </a:lnTo>
                <a:lnTo>
                  <a:pt x="15661" y="473"/>
                </a:lnTo>
                <a:lnTo>
                  <a:pt x="15567" y="756"/>
                </a:lnTo>
                <a:lnTo>
                  <a:pt x="15378" y="473"/>
                </a:lnTo>
                <a:lnTo>
                  <a:pt x="15567" y="473"/>
                </a:lnTo>
                <a:lnTo>
                  <a:pt x="15472" y="378"/>
                </a:lnTo>
                <a:lnTo>
                  <a:pt x="15378" y="378"/>
                </a:lnTo>
                <a:lnTo>
                  <a:pt x="15189" y="473"/>
                </a:lnTo>
                <a:lnTo>
                  <a:pt x="15000" y="756"/>
                </a:lnTo>
                <a:lnTo>
                  <a:pt x="14906" y="661"/>
                </a:lnTo>
                <a:lnTo>
                  <a:pt x="14812" y="473"/>
                </a:lnTo>
                <a:lnTo>
                  <a:pt x="14529" y="756"/>
                </a:lnTo>
                <a:lnTo>
                  <a:pt x="14623" y="567"/>
                </a:lnTo>
                <a:lnTo>
                  <a:pt x="14529" y="661"/>
                </a:lnTo>
                <a:lnTo>
                  <a:pt x="14340" y="756"/>
                </a:lnTo>
                <a:lnTo>
                  <a:pt x="14340" y="567"/>
                </a:lnTo>
                <a:lnTo>
                  <a:pt x="14246" y="473"/>
                </a:lnTo>
                <a:lnTo>
                  <a:pt x="13963" y="378"/>
                </a:lnTo>
                <a:lnTo>
                  <a:pt x="13585" y="284"/>
                </a:lnTo>
                <a:lnTo>
                  <a:pt x="13302" y="284"/>
                </a:lnTo>
                <a:lnTo>
                  <a:pt x="13302" y="378"/>
                </a:lnTo>
                <a:lnTo>
                  <a:pt x="13302" y="473"/>
                </a:lnTo>
                <a:lnTo>
                  <a:pt x="13208" y="473"/>
                </a:lnTo>
                <a:lnTo>
                  <a:pt x="13208" y="661"/>
                </a:lnTo>
                <a:lnTo>
                  <a:pt x="13114" y="661"/>
                </a:lnTo>
                <a:lnTo>
                  <a:pt x="13019" y="567"/>
                </a:lnTo>
                <a:lnTo>
                  <a:pt x="12925" y="378"/>
                </a:lnTo>
                <a:lnTo>
                  <a:pt x="12831" y="95"/>
                </a:lnTo>
                <a:lnTo>
                  <a:pt x="12831" y="378"/>
                </a:lnTo>
                <a:lnTo>
                  <a:pt x="12736" y="378"/>
                </a:lnTo>
                <a:lnTo>
                  <a:pt x="12642" y="284"/>
                </a:lnTo>
                <a:lnTo>
                  <a:pt x="12548" y="190"/>
                </a:lnTo>
                <a:lnTo>
                  <a:pt x="12265" y="190"/>
                </a:lnTo>
                <a:lnTo>
                  <a:pt x="12170" y="473"/>
                </a:lnTo>
                <a:lnTo>
                  <a:pt x="12076" y="378"/>
                </a:lnTo>
                <a:lnTo>
                  <a:pt x="11887" y="284"/>
                </a:lnTo>
                <a:lnTo>
                  <a:pt x="11510" y="378"/>
                </a:lnTo>
                <a:lnTo>
                  <a:pt x="10755" y="661"/>
                </a:lnTo>
                <a:lnTo>
                  <a:pt x="10661" y="473"/>
                </a:lnTo>
                <a:lnTo>
                  <a:pt x="10567" y="378"/>
                </a:lnTo>
                <a:lnTo>
                  <a:pt x="10095" y="378"/>
                </a:lnTo>
                <a:lnTo>
                  <a:pt x="9529" y="473"/>
                </a:lnTo>
                <a:lnTo>
                  <a:pt x="9340" y="473"/>
                </a:lnTo>
                <a:lnTo>
                  <a:pt x="9152" y="378"/>
                </a:lnTo>
                <a:lnTo>
                  <a:pt x="9152" y="473"/>
                </a:lnTo>
                <a:lnTo>
                  <a:pt x="9152" y="567"/>
                </a:lnTo>
                <a:lnTo>
                  <a:pt x="8963" y="661"/>
                </a:lnTo>
                <a:lnTo>
                  <a:pt x="8869" y="567"/>
                </a:lnTo>
                <a:lnTo>
                  <a:pt x="8680" y="473"/>
                </a:lnTo>
                <a:lnTo>
                  <a:pt x="8680" y="756"/>
                </a:lnTo>
                <a:lnTo>
                  <a:pt x="8491" y="661"/>
                </a:lnTo>
                <a:lnTo>
                  <a:pt x="8208" y="567"/>
                </a:lnTo>
                <a:lnTo>
                  <a:pt x="7925" y="661"/>
                </a:lnTo>
                <a:lnTo>
                  <a:pt x="7831" y="756"/>
                </a:lnTo>
                <a:lnTo>
                  <a:pt x="7548" y="567"/>
                </a:lnTo>
                <a:lnTo>
                  <a:pt x="7359" y="473"/>
                </a:lnTo>
                <a:lnTo>
                  <a:pt x="7170" y="944"/>
                </a:lnTo>
                <a:lnTo>
                  <a:pt x="6982" y="661"/>
                </a:lnTo>
                <a:lnTo>
                  <a:pt x="6793" y="661"/>
                </a:lnTo>
                <a:lnTo>
                  <a:pt x="6604" y="756"/>
                </a:lnTo>
                <a:lnTo>
                  <a:pt x="6510" y="661"/>
                </a:lnTo>
                <a:lnTo>
                  <a:pt x="6416" y="756"/>
                </a:lnTo>
                <a:lnTo>
                  <a:pt x="6038" y="944"/>
                </a:lnTo>
                <a:lnTo>
                  <a:pt x="6038" y="1039"/>
                </a:lnTo>
                <a:lnTo>
                  <a:pt x="5850" y="1133"/>
                </a:lnTo>
                <a:lnTo>
                  <a:pt x="5850" y="1039"/>
                </a:lnTo>
                <a:lnTo>
                  <a:pt x="5755" y="1039"/>
                </a:lnTo>
                <a:lnTo>
                  <a:pt x="5567" y="1227"/>
                </a:lnTo>
                <a:lnTo>
                  <a:pt x="5472" y="1227"/>
                </a:lnTo>
                <a:lnTo>
                  <a:pt x="5378" y="1039"/>
                </a:lnTo>
                <a:lnTo>
                  <a:pt x="5378" y="1133"/>
                </a:lnTo>
                <a:lnTo>
                  <a:pt x="5189" y="1227"/>
                </a:lnTo>
                <a:lnTo>
                  <a:pt x="5095" y="1133"/>
                </a:lnTo>
                <a:lnTo>
                  <a:pt x="4906" y="1039"/>
                </a:lnTo>
                <a:lnTo>
                  <a:pt x="5189" y="1039"/>
                </a:lnTo>
                <a:lnTo>
                  <a:pt x="5095" y="944"/>
                </a:lnTo>
                <a:lnTo>
                  <a:pt x="5095" y="756"/>
                </a:lnTo>
                <a:lnTo>
                  <a:pt x="5001" y="944"/>
                </a:lnTo>
                <a:lnTo>
                  <a:pt x="4529" y="944"/>
                </a:lnTo>
                <a:lnTo>
                  <a:pt x="4529" y="1133"/>
                </a:lnTo>
                <a:lnTo>
                  <a:pt x="4718" y="1133"/>
                </a:lnTo>
                <a:lnTo>
                  <a:pt x="4623" y="1227"/>
                </a:lnTo>
                <a:lnTo>
                  <a:pt x="4623" y="1133"/>
                </a:lnTo>
                <a:lnTo>
                  <a:pt x="4529" y="1416"/>
                </a:lnTo>
                <a:lnTo>
                  <a:pt x="4340" y="1227"/>
                </a:lnTo>
                <a:lnTo>
                  <a:pt x="4152" y="1039"/>
                </a:lnTo>
                <a:lnTo>
                  <a:pt x="3963" y="1039"/>
                </a:lnTo>
                <a:lnTo>
                  <a:pt x="3774" y="1416"/>
                </a:lnTo>
                <a:lnTo>
                  <a:pt x="3774" y="1322"/>
                </a:lnTo>
                <a:lnTo>
                  <a:pt x="3774" y="1227"/>
                </a:lnTo>
                <a:lnTo>
                  <a:pt x="3680" y="1322"/>
                </a:lnTo>
                <a:lnTo>
                  <a:pt x="3586" y="1510"/>
                </a:lnTo>
                <a:lnTo>
                  <a:pt x="3208" y="1416"/>
                </a:lnTo>
                <a:lnTo>
                  <a:pt x="2454" y="1416"/>
                </a:lnTo>
                <a:lnTo>
                  <a:pt x="1793" y="1510"/>
                </a:lnTo>
                <a:lnTo>
                  <a:pt x="1510" y="1605"/>
                </a:lnTo>
                <a:lnTo>
                  <a:pt x="1321" y="1699"/>
                </a:lnTo>
                <a:lnTo>
                  <a:pt x="1321" y="1605"/>
                </a:lnTo>
                <a:lnTo>
                  <a:pt x="1038" y="1699"/>
                </a:lnTo>
                <a:lnTo>
                  <a:pt x="755" y="1793"/>
                </a:lnTo>
                <a:lnTo>
                  <a:pt x="567" y="1793"/>
                </a:lnTo>
                <a:lnTo>
                  <a:pt x="378" y="1888"/>
                </a:lnTo>
                <a:lnTo>
                  <a:pt x="284" y="1699"/>
                </a:lnTo>
                <a:lnTo>
                  <a:pt x="95" y="1605"/>
                </a:lnTo>
                <a:lnTo>
                  <a:pt x="1" y="1793"/>
                </a:lnTo>
                <a:lnTo>
                  <a:pt x="1" y="2076"/>
                </a:lnTo>
                <a:lnTo>
                  <a:pt x="95" y="2548"/>
                </a:lnTo>
                <a:lnTo>
                  <a:pt x="189" y="2831"/>
                </a:lnTo>
                <a:lnTo>
                  <a:pt x="284" y="2737"/>
                </a:lnTo>
                <a:lnTo>
                  <a:pt x="472" y="2831"/>
                </a:lnTo>
                <a:lnTo>
                  <a:pt x="567" y="2548"/>
                </a:lnTo>
                <a:lnTo>
                  <a:pt x="661" y="2642"/>
                </a:lnTo>
                <a:lnTo>
                  <a:pt x="661" y="2737"/>
                </a:lnTo>
                <a:lnTo>
                  <a:pt x="755" y="2642"/>
                </a:lnTo>
                <a:lnTo>
                  <a:pt x="944" y="2548"/>
                </a:lnTo>
                <a:lnTo>
                  <a:pt x="1227" y="2548"/>
                </a:lnTo>
                <a:lnTo>
                  <a:pt x="1227" y="2642"/>
                </a:lnTo>
                <a:lnTo>
                  <a:pt x="1321" y="2737"/>
                </a:lnTo>
                <a:lnTo>
                  <a:pt x="1416" y="2831"/>
                </a:lnTo>
                <a:lnTo>
                  <a:pt x="1510" y="2642"/>
                </a:lnTo>
                <a:lnTo>
                  <a:pt x="1793" y="2548"/>
                </a:lnTo>
                <a:lnTo>
                  <a:pt x="1699" y="2642"/>
                </a:lnTo>
                <a:lnTo>
                  <a:pt x="1887" y="2737"/>
                </a:lnTo>
                <a:lnTo>
                  <a:pt x="1887" y="2454"/>
                </a:lnTo>
                <a:lnTo>
                  <a:pt x="1982" y="2265"/>
                </a:lnTo>
                <a:lnTo>
                  <a:pt x="2076" y="2737"/>
                </a:lnTo>
                <a:lnTo>
                  <a:pt x="2171" y="2359"/>
                </a:lnTo>
                <a:lnTo>
                  <a:pt x="2265" y="2642"/>
                </a:lnTo>
                <a:lnTo>
                  <a:pt x="2265" y="2548"/>
                </a:lnTo>
                <a:lnTo>
                  <a:pt x="2359" y="2454"/>
                </a:lnTo>
                <a:lnTo>
                  <a:pt x="2454" y="2548"/>
                </a:lnTo>
                <a:lnTo>
                  <a:pt x="2454" y="2737"/>
                </a:lnTo>
                <a:lnTo>
                  <a:pt x="2548" y="2548"/>
                </a:lnTo>
                <a:lnTo>
                  <a:pt x="2548" y="2454"/>
                </a:lnTo>
                <a:lnTo>
                  <a:pt x="2642" y="2548"/>
                </a:lnTo>
                <a:lnTo>
                  <a:pt x="2642" y="2642"/>
                </a:lnTo>
                <a:lnTo>
                  <a:pt x="2831" y="2454"/>
                </a:lnTo>
                <a:lnTo>
                  <a:pt x="3020" y="2454"/>
                </a:lnTo>
                <a:lnTo>
                  <a:pt x="3114" y="2265"/>
                </a:lnTo>
                <a:lnTo>
                  <a:pt x="3114" y="2076"/>
                </a:lnTo>
                <a:lnTo>
                  <a:pt x="3208" y="1982"/>
                </a:lnTo>
                <a:lnTo>
                  <a:pt x="3208" y="2076"/>
                </a:lnTo>
                <a:lnTo>
                  <a:pt x="3208" y="2265"/>
                </a:lnTo>
                <a:lnTo>
                  <a:pt x="3303" y="2076"/>
                </a:lnTo>
                <a:lnTo>
                  <a:pt x="3491" y="2076"/>
                </a:lnTo>
                <a:lnTo>
                  <a:pt x="3491" y="2171"/>
                </a:lnTo>
                <a:lnTo>
                  <a:pt x="3397" y="2265"/>
                </a:lnTo>
                <a:lnTo>
                  <a:pt x="3303" y="2359"/>
                </a:lnTo>
                <a:lnTo>
                  <a:pt x="3303" y="2548"/>
                </a:lnTo>
                <a:lnTo>
                  <a:pt x="3491" y="2548"/>
                </a:lnTo>
                <a:lnTo>
                  <a:pt x="3586" y="2454"/>
                </a:lnTo>
                <a:lnTo>
                  <a:pt x="3680" y="2265"/>
                </a:lnTo>
                <a:lnTo>
                  <a:pt x="4152" y="2265"/>
                </a:lnTo>
                <a:lnTo>
                  <a:pt x="4152" y="2359"/>
                </a:lnTo>
                <a:lnTo>
                  <a:pt x="4246" y="2171"/>
                </a:lnTo>
                <a:lnTo>
                  <a:pt x="4340" y="2171"/>
                </a:lnTo>
                <a:lnTo>
                  <a:pt x="4246" y="2265"/>
                </a:lnTo>
                <a:lnTo>
                  <a:pt x="5284" y="2265"/>
                </a:lnTo>
                <a:lnTo>
                  <a:pt x="5567" y="2171"/>
                </a:lnTo>
                <a:lnTo>
                  <a:pt x="5755" y="2171"/>
                </a:lnTo>
                <a:lnTo>
                  <a:pt x="5755" y="2076"/>
                </a:lnTo>
                <a:lnTo>
                  <a:pt x="6416" y="2076"/>
                </a:lnTo>
                <a:lnTo>
                  <a:pt x="6510" y="1888"/>
                </a:lnTo>
                <a:lnTo>
                  <a:pt x="6604" y="1888"/>
                </a:lnTo>
                <a:lnTo>
                  <a:pt x="7170" y="1982"/>
                </a:lnTo>
                <a:lnTo>
                  <a:pt x="7453" y="1888"/>
                </a:lnTo>
                <a:lnTo>
                  <a:pt x="7548" y="1888"/>
                </a:lnTo>
                <a:lnTo>
                  <a:pt x="7642" y="1699"/>
                </a:lnTo>
                <a:lnTo>
                  <a:pt x="7736" y="1888"/>
                </a:lnTo>
                <a:lnTo>
                  <a:pt x="7925" y="2076"/>
                </a:lnTo>
                <a:lnTo>
                  <a:pt x="8114" y="1793"/>
                </a:lnTo>
                <a:lnTo>
                  <a:pt x="8114" y="1982"/>
                </a:lnTo>
                <a:lnTo>
                  <a:pt x="8208" y="1793"/>
                </a:lnTo>
                <a:lnTo>
                  <a:pt x="8302" y="1982"/>
                </a:lnTo>
                <a:lnTo>
                  <a:pt x="8302" y="1888"/>
                </a:lnTo>
                <a:lnTo>
                  <a:pt x="8302" y="1793"/>
                </a:lnTo>
                <a:lnTo>
                  <a:pt x="8491" y="1793"/>
                </a:lnTo>
                <a:lnTo>
                  <a:pt x="8585" y="1888"/>
                </a:lnTo>
                <a:lnTo>
                  <a:pt x="8774" y="1793"/>
                </a:lnTo>
                <a:lnTo>
                  <a:pt x="8774" y="1982"/>
                </a:lnTo>
                <a:lnTo>
                  <a:pt x="8869" y="1888"/>
                </a:lnTo>
                <a:lnTo>
                  <a:pt x="9718" y="1888"/>
                </a:lnTo>
                <a:lnTo>
                  <a:pt x="9623" y="1793"/>
                </a:lnTo>
                <a:lnTo>
                  <a:pt x="9718" y="1605"/>
                </a:lnTo>
                <a:lnTo>
                  <a:pt x="9812" y="1699"/>
                </a:lnTo>
                <a:lnTo>
                  <a:pt x="9812" y="1793"/>
                </a:lnTo>
                <a:lnTo>
                  <a:pt x="9906" y="1888"/>
                </a:lnTo>
                <a:lnTo>
                  <a:pt x="10095" y="1982"/>
                </a:lnTo>
                <a:lnTo>
                  <a:pt x="10661" y="1793"/>
                </a:lnTo>
                <a:lnTo>
                  <a:pt x="11038" y="1510"/>
                </a:lnTo>
                <a:lnTo>
                  <a:pt x="11133" y="1699"/>
                </a:lnTo>
                <a:lnTo>
                  <a:pt x="11321" y="1699"/>
                </a:lnTo>
                <a:lnTo>
                  <a:pt x="11510" y="1605"/>
                </a:lnTo>
                <a:lnTo>
                  <a:pt x="11604" y="1416"/>
                </a:lnTo>
                <a:lnTo>
                  <a:pt x="11982" y="1605"/>
                </a:lnTo>
                <a:lnTo>
                  <a:pt x="12453" y="1699"/>
                </a:lnTo>
                <a:lnTo>
                  <a:pt x="12642" y="1510"/>
                </a:lnTo>
                <a:lnTo>
                  <a:pt x="12642" y="1699"/>
                </a:lnTo>
                <a:lnTo>
                  <a:pt x="12925" y="1510"/>
                </a:lnTo>
                <a:lnTo>
                  <a:pt x="13208" y="1510"/>
                </a:lnTo>
                <a:lnTo>
                  <a:pt x="14057" y="1699"/>
                </a:lnTo>
                <a:lnTo>
                  <a:pt x="14434" y="1793"/>
                </a:lnTo>
                <a:lnTo>
                  <a:pt x="14812" y="1793"/>
                </a:lnTo>
                <a:lnTo>
                  <a:pt x="15095" y="1699"/>
                </a:lnTo>
                <a:lnTo>
                  <a:pt x="15378" y="1510"/>
                </a:lnTo>
                <a:lnTo>
                  <a:pt x="15472" y="1416"/>
                </a:lnTo>
                <a:lnTo>
                  <a:pt x="15472" y="1510"/>
                </a:lnTo>
                <a:lnTo>
                  <a:pt x="15472" y="1699"/>
                </a:lnTo>
                <a:lnTo>
                  <a:pt x="16416" y="1510"/>
                </a:lnTo>
                <a:lnTo>
                  <a:pt x="16416" y="1605"/>
                </a:lnTo>
                <a:lnTo>
                  <a:pt x="16510" y="1605"/>
                </a:lnTo>
                <a:lnTo>
                  <a:pt x="16604" y="1510"/>
                </a:lnTo>
                <a:lnTo>
                  <a:pt x="17642" y="1510"/>
                </a:lnTo>
                <a:lnTo>
                  <a:pt x="17736" y="1605"/>
                </a:lnTo>
                <a:lnTo>
                  <a:pt x="17831" y="1605"/>
                </a:lnTo>
                <a:lnTo>
                  <a:pt x="18397" y="1510"/>
                </a:lnTo>
                <a:lnTo>
                  <a:pt x="19057" y="1322"/>
                </a:lnTo>
                <a:lnTo>
                  <a:pt x="18774" y="1605"/>
                </a:lnTo>
                <a:lnTo>
                  <a:pt x="19151" y="1322"/>
                </a:lnTo>
                <a:lnTo>
                  <a:pt x="19340" y="1322"/>
                </a:lnTo>
                <a:lnTo>
                  <a:pt x="19340" y="1510"/>
                </a:lnTo>
                <a:lnTo>
                  <a:pt x="19529" y="1416"/>
                </a:lnTo>
                <a:lnTo>
                  <a:pt x="19906" y="1416"/>
                </a:lnTo>
                <a:lnTo>
                  <a:pt x="20000" y="1322"/>
                </a:lnTo>
                <a:lnTo>
                  <a:pt x="20095" y="944"/>
                </a:lnTo>
                <a:lnTo>
                  <a:pt x="20095" y="1133"/>
                </a:lnTo>
                <a:lnTo>
                  <a:pt x="20189" y="1227"/>
                </a:lnTo>
                <a:lnTo>
                  <a:pt x="20189" y="1416"/>
                </a:lnTo>
                <a:lnTo>
                  <a:pt x="20283" y="1322"/>
                </a:lnTo>
                <a:lnTo>
                  <a:pt x="20378" y="1322"/>
                </a:lnTo>
                <a:lnTo>
                  <a:pt x="20378" y="1416"/>
                </a:lnTo>
                <a:lnTo>
                  <a:pt x="20661" y="1227"/>
                </a:lnTo>
                <a:lnTo>
                  <a:pt x="20944" y="1133"/>
                </a:lnTo>
                <a:lnTo>
                  <a:pt x="21038" y="1133"/>
                </a:lnTo>
                <a:lnTo>
                  <a:pt x="21132" y="1416"/>
                </a:lnTo>
                <a:lnTo>
                  <a:pt x="21604" y="1227"/>
                </a:lnTo>
                <a:lnTo>
                  <a:pt x="21510" y="1039"/>
                </a:lnTo>
                <a:lnTo>
                  <a:pt x="21510" y="944"/>
                </a:lnTo>
                <a:lnTo>
                  <a:pt x="21698" y="944"/>
                </a:lnTo>
                <a:lnTo>
                  <a:pt x="21604" y="1039"/>
                </a:lnTo>
                <a:lnTo>
                  <a:pt x="21982" y="1039"/>
                </a:lnTo>
                <a:lnTo>
                  <a:pt x="21887" y="1227"/>
                </a:lnTo>
                <a:lnTo>
                  <a:pt x="21887" y="1227"/>
                </a:lnTo>
                <a:lnTo>
                  <a:pt x="22170" y="1039"/>
                </a:lnTo>
                <a:lnTo>
                  <a:pt x="22265" y="1227"/>
                </a:lnTo>
                <a:lnTo>
                  <a:pt x="22265" y="1133"/>
                </a:lnTo>
                <a:lnTo>
                  <a:pt x="22265" y="1039"/>
                </a:lnTo>
                <a:lnTo>
                  <a:pt x="22548" y="1039"/>
                </a:lnTo>
                <a:lnTo>
                  <a:pt x="22642" y="1322"/>
                </a:lnTo>
                <a:lnTo>
                  <a:pt x="23019" y="1227"/>
                </a:lnTo>
                <a:lnTo>
                  <a:pt x="23208" y="1133"/>
                </a:lnTo>
                <a:lnTo>
                  <a:pt x="23302" y="1039"/>
                </a:lnTo>
                <a:lnTo>
                  <a:pt x="23397" y="1133"/>
                </a:lnTo>
                <a:lnTo>
                  <a:pt x="23397" y="1227"/>
                </a:lnTo>
                <a:lnTo>
                  <a:pt x="23680" y="1227"/>
                </a:lnTo>
                <a:lnTo>
                  <a:pt x="23868" y="1133"/>
                </a:lnTo>
                <a:lnTo>
                  <a:pt x="24057" y="1227"/>
                </a:lnTo>
                <a:lnTo>
                  <a:pt x="24246" y="1227"/>
                </a:lnTo>
                <a:lnTo>
                  <a:pt x="24246" y="1133"/>
                </a:lnTo>
                <a:lnTo>
                  <a:pt x="24529" y="1227"/>
                </a:lnTo>
                <a:lnTo>
                  <a:pt x="24906" y="1322"/>
                </a:lnTo>
                <a:lnTo>
                  <a:pt x="25179" y="1048"/>
                </a:lnTo>
                <a:lnTo>
                  <a:pt x="25095" y="1133"/>
                </a:lnTo>
                <a:lnTo>
                  <a:pt x="25189" y="1227"/>
                </a:lnTo>
                <a:lnTo>
                  <a:pt x="25189" y="1133"/>
                </a:lnTo>
                <a:lnTo>
                  <a:pt x="25283" y="1039"/>
                </a:lnTo>
                <a:lnTo>
                  <a:pt x="25378" y="944"/>
                </a:lnTo>
                <a:lnTo>
                  <a:pt x="25472" y="944"/>
                </a:lnTo>
                <a:lnTo>
                  <a:pt x="25472" y="1133"/>
                </a:lnTo>
                <a:lnTo>
                  <a:pt x="25566" y="1039"/>
                </a:lnTo>
                <a:lnTo>
                  <a:pt x="25661" y="1039"/>
                </a:lnTo>
                <a:lnTo>
                  <a:pt x="25566" y="1133"/>
                </a:lnTo>
                <a:lnTo>
                  <a:pt x="25661" y="1227"/>
                </a:lnTo>
                <a:lnTo>
                  <a:pt x="25849" y="1322"/>
                </a:lnTo>
                <a:lnTo>
                  <a:pt x="25944" y="1133"/>
                </a:lnTo>
                <a:lnTo>
                  <a:pt x="26132" y="1039"/>
                </a:lnTo>
                <a:lnTo>
                  <a:pt x="26132" y="1039"/>
                </a:lnTo>
                <a:lnTo>
                  <a:pt x="26038" y="1227"/>
                </a:lnTo>
                <a:lnTo>
                  <a:pt x="26132" y="1322"/>
                </a:lnTo>
                <a:lnTo>
                  <a:pt x="26321" y="1416"/>
                </a:lnTo>
                <a:lnTo>
                  <a:pt x="26415" y="1416"/>
                </a:lnTo>
                <a:lnTo>
                  <a:pt x="26887" y="1227"/>
                </a:lnTo>
                <a:lnTo>
                  <a:pt x="27264" y="944"/>
                </a:lnTo>
                <a:lnTo>
                  <a:pt x="27170" y="944"/>
                </a:lnTo>
                <a:lnTo>
                  <a:pt x="27264" y="850"/>
                </a:lnTo>
                <a:lnTo>
                  <a:pt x="26981" y="756"/>
                </a:lnTo>
                <a:lnTo>
                  <a:pt x="26887" y="944"/>
                </a:lnTo>
                <a:lnTo>
                  <a:pt x="26793" y="1133"/>
                </a:lnTo>
                <a:lnTo>
                  <a:pt x="26793" y="661"/>
                </a:lnTo>
                <a:lnTo>
                  <a:pt x="26604" y="944"/>
                </a:lnTo>
                <a:lnTo>
                  <a:pt x="26510" y="850"/>
                </a:lnTo>
                <a:lnTo>
                  <a:pt x="26415" y="756"/>
                </a:lnTo>
                <a:lnTo>
                  <a:pt x="26321" y="944"/>
                </a:lnTo>
                <a:lnTo>
                  <a:pt x="26227" y="661"/>
                </a:lnTo>
                <a:lnTo>
                  <a:pt x="26038" y="756"/>
                </a:lnTo>
                <a:lnTo>
                  <a:pt x="25849" y="661"/>
                </a:lnTo>
                <a:lnTo>
                  <a:pt x="25378" y="567"/>
                </a:lnTo>
                <a:lnTo>
                  <a:pt x="25283" y="661"/>
                </a:lnTo>
                <a:lnTo>
                  <a:pt x="25095" y="756"/>
                </a:lnTo>
                <a:lnTo>
                  <a:pt x="25189" y="473"/>
                </a:lnTo>
                <a:lnTo>
                  <a:pt x="25000" y="661"/>
                </a:lnTo>
                <a:lnTo>
                  <a:pt x="25000" y="661"/>
                </a:lnTo>
                <a:lnTo>
                  <a:pt x="25095" y="473"/>
                </a:lnTo>
                <a:lnTo>
                  <a:pt x="24906" y="567"/>
                </a:lnTo>
                <a:lnTo>
                  <a:pt x="24717" y="567"/>
                </a:lnTo>
                <a:lnTo>
                  <a:pt x="24717" y="756"/>
                </a:lnTo>
                <a:lnTo>
                  <a:pt x="24623" y="1039"/>
                </a:lnTo>
                <a:lnTo>
                  <a:pt x="24623" y="850"/>
                </a:lnTo>
                <a:lnTo>
                  <a:pt x="24717" y="661"/>
                </a:lnTo>
                <a:lnTo>
                  <a:pt x="24623" y="756"/>
                </a:lnTo>
                <a:lnTo>
                  <a:pt x="24623" y="661"/>
                </a:lnTo>
                <a:lnTo>
                  <a:pt x="24529" y="473"/>
                </a:lnTo>
                <a:lnTo>
                  <a:pt x="24529" y="661"/>
                </a:lnTo>
                <a:lnTo>
                  <a:pt x="24434" y="567"/>
                </a:lnTo>
                <a:lnTo>
                  <a:pt x="24340" y="378"/>
                </a:lnTo>
                <a:lnTo>
                  <a:pt x="24246" y="567"/>
                </a:lnTo>
                <a:lnTo>
                  <a:pt x="23963" y="567"/>
                </a:lnTo>
                <a:lnTo>
                  <a:pt x="23397" y="661"/>
                </a:lnTo>
                <a:lnTo>
                  <a:pt x="23114" y="661"/>
                </a:lnTo>
                <a:lnTo>
                  <a:pt x="22925" y="567"/>
                </a:lnTo>
                <a:lnTo>
                  <a:pt x="22925" y="473"/>
                </a:lnTo>
                <a:lnTo>
                  <a:pt x="23019" y="473"/>
                </a:lnTo>
                <a:lnTo>
                  <a:pt x="22642" y="378"/>
                </a:lnTo>
                <a:lnTo>
                  <a:pt x="22736" y="473"/>
                </a:lnTo>
                <a:lnTo>
                  <a:pt x="22548" y="473"/>
                </a:lnTo>
                <a:lnTo>
                  <a:pt x="22642" y="284"/>
                </a:lnTo>
                <a:lnTo>
                  <a:pt x="22548" y="190"/>
                </a:lnTo>
                <a:lnTo>
                  <a:pt x="22453" y="190"/>
                </a:lnTo>
                <a:lnTo>
                  <a:pt x="22359" y="284"/>
                </a:lnTo>
                <a:lnTo>
                  <a:pt x="22170" y="378"/>
                </a:lnTo>
                <a:lnTo>
                  <a:pt x="22076" y="284"/>
                </a:lnTo>
                <a:lnTo>
                  <a:pt x="22170" y="473"/>
                </a:lnTo>
                <a:lnTo>
                  <a:pt x="21887" y="190"/>
                </a:lnTo>
                <a:lnTo>
                  <a:pt x="21793" y="190"/>
                </a:lnTo>
                <a:lnTo>
                  <a:pt x="21698" y="378"/>
                </a:lnTo>
                <a:lnTo>
                  <a:pt x="21604" y="756"/>
                </a:lnTo>
                <a:lnTo>
                  <a:pt x="21415" y="661"/>
                </a:lnTo>
                <a:lnTo>
                  <a:pt x="21510" y="473"/>
                </a:lnTo>
                <a:lnTo>
                  <a:pt x="21604" y="284"/>
                </a:lnTo>
                <a:lnTo>
                  <a:pt x="21415" y="284"/>
                </a:lnTo>
                <a:lnTo>
                  <a:pt x="21415" y="190"/>
                </a:lnTo>
                <a:lnTo>
                  <a:pt x="21227" y="378"/>
                </a:lnTo>
                <a:lnTo>
                  <a:pt x="20944" y="567"/>
                </a:lnTo>
                <a:lnTo>
                  <a:pt x="20566" y="1"/>
                </a:lnTo>
                <a:lnTo>
                  <a:pt x="20472" y="95"/>
                </a:lnTo>
                <a:lnTo>
                  <a:pt x="20472" y="190"/>
                </a:lnTo>
                <a:lnTo>
                  <a:pt x="20472" y="378"/>
                </a:lnTo>
                <a:lnTo>
                  <a:pt x="20283" y="284"/>
                </a:lnTo>
                <a:lnTo>
                  <a:pt x="20283" y="190"/>
                </a:lnTo>
                <a:lnTo>
                  <a:pt x="20378" y="95"/>
                </a:lnTo>
                <a:lnTo>
                  <a:pt x="2028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6" name="Rectangle 5">
            <a:extLst>
              <a:ext uri="{FF2B5EF4-FFF2-40B4-BE49-F238E27FC236}">
                <a16:creationId xmlns:a16="http://schemas.microsoft.com/office/drawing/2014/main" id="{8DF8B36F-028F-B696-CD49-6AE3E1169ECF}"/>
              </a:ext>
            </a:extLst>
          </p:cNvPr>
          <p:cNvSpPr/>
          <p:nvPr/>
        </p:nvSpPr>
        <p:spPr>
          <a:xfrm>
            <a:off x="1571946" y="1036237"/>
            <a:ext cx="9349483" cy="4422663"/>
          </a:xfrm>
          <a:prstGeom prst="rect">
            <a:avLst/>
          </a:prstGeom>
          <a:solidFill>
            <a:srgbClr val="121B2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dirty="0"/>
          </a:p>
        </p:txBody>
      </p:sp>
      <p:pic>
        <p:nvPicPr>
          <p:cNvPr id="4" name="Picture 3">
            <a:extLst>
              <a:ext uri="{FF2B5EF4-FFF2-40B4-BE49-F238E27FC236}">
                <a16:creationId xmlns:a16="http://schemas.microsoft.com/office/drawing/2014/main" id="{4F5C60D9-D795-7DB2-8243-F6B385CAEAB1}"/>
              </a:ext>
            </a:extLst>
          </p:cNvPr>
          <p:cNvPicPr>
            <a:picLocks noChangeAspect="1"/>
          </p:cNvPicPr>
          <p:nvPr/>
        </p:nvPicPr>
        <p:blipFill>
          <a:blip r:embed="rId3"/>
          <a:srcRect r="1598"/>
          <a:stretch>
            <a:fillRect/>
          </a:stretch>
        </p:blipFill>
        <p:spPr>
          <a:xfrm>
            <a:off x="2706425" y="1036237"/>
            <a:ext cx="7105395" cy="4422663"/>
          </a:xfrm>
          <a:prstGeom prst="rect">
            <a:avLst/>
          </a:prstGeom>
        </p:spPr>
      </p:pic>
      <p:pic>
        <p:nvPicPr>
          <p:cNvPr id="3" name="Bildobjekt 2">
            <a:extLst>
              <a:ext uri="{FF2B5EF4-FFF2-40B4-BE49-F238E27FC236}">
                <a16:creationId xmlns:a16="http://schemas.microsoft.com/office/drawing/2014/main" id="{4B1C221F-0922-55C2-124A-1862F3481387}"/>
              </a:ext>
            </a:extLst>
          </p:cNvPr>
          <p:cNvPicPr>
            <a:picLocks noChangeAspect="1"/>
          </p:cNvPicPr>
          <p:nvPr/>
        </p:nvPicPr>
        <p:blipFill>
          <a:blip r:embed="rId4"/>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1014430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7">
          <a:extLst>
            <a:ext uri="{FF2B5EF4-FFF2-40B4-BE49-F238E27FC236}">
              <a16:creationId xmlns:a16="http://schemas.microsoft.com/office/drawing/2014/main" id="{DE6F3DE7-7CBD-D2DB-E84B-DA4694CA81EC}"/>
            </a:ext>
          </a:extLst>
        </p:cNvPr>
        <p:cNvGrpSpPr/>
        <p:nvPr/>
      </p:nvGrpSpPr>
      <p:grpSpPr>
        <a:xfrm>
          <a:off x="0" y="0"/>
          <a:ext cx="0" cy="0"/>
          <a:chOff x="0" y="0"/>
          <a:chExt cx="0" cy="0"/>
        </a:xfrm>
      </p:grpSpPr>
      <p:grpSp>
        <p:nvGrpSpPr>
          <p:cNvPr id="4" name="Graphic 2" descr="Smart Phone outline">
            <a:extLst>
              <a:ext uri="{FF2B5EF4-FFF2-40B4-BE49-F238E27FC236}">
                <a16:creationId xmlns:a16="http://schemas.microsoft.com/office/drawing/2014/main" id="{252AADB9-0C81-5EF9-B70D-32945C82091C}"/>
              </a:ext>
            </a:extLst>
          </p:cNvPr>
          <p:cNvGrpSpPr/>
          <p:nvPr/>
        </p:nvGrpSpPr>
        <p:grpSpPr>
          <a:xfrm>
            <a:off x="3722200" y="686731"/>
            <a:ext cx="3385965" cy="5960992"/>
            <a:chOff x="4250470" y="449350"/>
            <a:chExt cx="3385965" cy="5960992"/>
          </a:xfrm>
          <a:solidFill>
            <a:schemeClr val="bg1"/>
          </a:solidFill>
        </p:grpSpPr>
        <p:sp>
          <p:nvSpPr>
            <p:cNvPr id="6" name="Freeform: Shape 5">
              <a:extLst>
                <a:ext uri="{FF2B5EF4-FFF2-40B4-BE49-F238E27FC236}">
                  <a16:creationId xmlns:a16="http://schemas.microsoft.com/office/drawing/2014/main" id="{EEDA72B1-89F0-8F48-350A-3FFD9BEB3994}"/>
                </a:ext>
              </a:extLst>
            </p:cNvPr>
            <p:cNvSpPr/>
            <p:nvPr/>
          </p:nvSpPr>
          <p:spPr>
            <a:xfrm>
              <a:off x="4589066" y="1126543"/>
              <a:ext cx="2708772" cy="4809036"/>
            </a:xfrm>
            <a:custGeom>
              <a:avLst/>
              <a:gdLst>
                <a:gd name="connsiteX0" fmla="*/ 135439 w 2708772"/>
                <a:gd name="connsiteY0" fmla="*/ 0 h 4606403"/>
                <a:gd name="connsiteX1" fmla="*/ 0 w 2708772"/>
                <a:gd name="connsiteY1" fmla="*/ 0 h 4606403"/>
                <a:gd name="connsiteX2" fmla="*/ 0 w 2708772"/>
                <a:gd name="connsiteY2" fmla="*/ 4606404 h 4606403"/>
                <a:gd name="connsiteX3" fmla="*/ 2708773 w 2708772"/>
                <a:gd name="connsiteY3" fmla="*/ 4606404 h 4606403"/>
                <a:gd name="connsiteX4" fmla="*/ 2708773 w 2708772"/>
                <a:gd name="connsiteY4" fmla="*/ 0 h 4606403"/>
                <a:gd name="connsiteX5" fmla="*/ 135439 w 2708772"/>
                <a:gd name="connsiteY5" fmla="*/ 0 h 4606403"/>
                <a:gd name="connsiteX6" fmla="*/ 2573334 w 2708772"/>
                <a:gd name="connsiteY6" fmla="*/ 4470965 h 4606403"/>
                <a:gd name="connsiteX7" fmla="*/ 135439 w 2708772"/>
                <a:gd name="connsiteY7" fmla="*/ 4470965 h 4606403"/>
                <a:gd name="connsiteX8" fmla="*/ 135439 w 2708772"/>
                <a:gd name="connsiteY8" fmla="*/ 135439 h 4606403"/>
                <a:gd name="connsiteX9" fmla="*/ 2573334 w 2708772"/>
                <a:gd name="connsiteY9" fmla="*/ 135439 h 460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08772" h="4606403">
                  <a:moveTo>
                    <a:pt x="135439" y="0"/>
                  </a:moveTo>
                  <a:lnTo>
                    <a:pt x="0" y="0"/>
                  </a:lnTo>
                  <a:lnTo>
                    <a:pt x="0" y="4606404"/>
                  </a:lnTo>
                  <a:lnTo>
                    <a:pt x="2708773" y="4606404"/>
                  </a:lnTo>
                  <a:lnTo>
                    <a:pt x="2708773" y="0"/>
                  </a:lnTo>
                  <a:lnTo>
                    <a:pt x="135439" y="0"/>
                  </a:lnTo>
                  <a:close/>
                  <a:moveTo>
                    <a:pt x="2573334" y="4470965"/>
                  </a:moveTo>
                  <a:lnTo>
                    <a:pt x="135439" y="4470965"/>
                  </a:lnTo>
                  <a:lnTo>
                    <a:pt x="135439" y="135439"/>
                  </a:lnTo>
                  <a:lnTo>
                    <a:pt x="2573334" y="135439"/>
                  </a:lnTo>
                  <a:close/>
                </a:path>
              </a:pathLst>
            </a:custGeom>
            <a:solidFill>
              <a:schemeClr val="bg1"/>
            </a:solidFill>
            <a:ln w="67667"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F853CB00-FFB8-8D12-D961-65E50AA7ECFC}"/>
                </a:ext>
              </a:extLst>
            </p:cNvPr>
            <p:cNvSpPr/>
            <p:nvPr/>
          </p:nvSpPr>
          <p:spPr>
            <a:xfrm>
              <a:off x="4250470" y="449350"/>
              <a:ext cx="3385965" cy="5960992"/>
            </a:xfrm>
            <a:custGeom>
              <a:avLst/>
              <a:gdLst>
                <a:gd name="connsiteX0" fmla="*/ 3250527 w 3385965"/>
                <a:gd name="connsiteY0" fmla="*/ 0 h 5960992"/>
                <a:gd name="connsiteX1" fmla="*/ 135439 w 3385965"/>
                <a:gd name="connsiteY1" fmla="*/ 0 h 5960992"/>
                <a:gd name="connsiteX2" fmla="*/ 0 w 3385965"/>
                <a:gd name="connsiteY2" fmla="*/ 135439 h 5960992"/>
                <a:gd name="connsiteX3" fmla="*/ 0 w 3385965"/>
                <a:gd name="connsiteY3" fmla="*/ 5825554 h 5960992"/>
                <a:gd name="connsiteX4" fmla="*/ 135439 w 3385965"/>
                <a:gd name="connsiteY4" fmla="*/ 5960993 h 5960992"/>
                <a:gd name="connsiteX5" fmla="*/ 3250527 w 3385965"/>
                <a:gd name="connsiteY5" fmla="*/ 5960993 h 5960992"/>
                <a:gd name="connsiteX6" fmla="*/ 3385966 w 3385965"/>
                <a:gd name="connsiteY6" fmla="*/ 5825554 h 5960992"/>
                <a:gd name="connsiteX7" fmla="*/ 3385966 w 3385965"/>
                <a:gd name="connsiteY7" fmla="*/ 135439 h 5960992"/>
                <a:gd name="connsiteX8" fmla="*/ 3250527 w 3385965"/>
                <a:gd name="connsiteY8" fmla="*/ 0 h 5960992"/>
                <a:gd name="connsiteX9" fmla="*/ 3250527 w 3385965"/>
                <a:gd name="connsiteY9" fmla="*/ 5825554 h 5960992"/>
                <a:gd name="connsiteX10" fmla="*/ 135439 w 3385965"/>
                <a:gd name="connsiteY10" fmla="*/ 5825554 h 5960992"/>
                <a:gd name="connsiteX11" fmla="*/ 135439 w 3385965"/>
                <a:gd name="connsiteY11" fmla="*/ 135439 h 5960992"/>
                <a:gd name="connsiteX12" fmla="*/ 3250527 w 3385965"/>
                <a:gd name="connsiteY12" fmla="*/ 135439 h 596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5965" h="5960992">
                  <a:moveTo>
                    <a:pt x="3250527" y="0"/>
                  </a:moveTo>
                  <a:lnTo>
                    <a:pt x="135439" y="0"/>
                  </a:lnTo>
                  <a:cubicBezTo>
                    <a:pt x="60731" y="223"/>
                    <a:pt x="223" y="60731"/>
                    <a:pt x="0" y="135439"/>
                  </a:cubicBezTo>
                  <a:lnTo>
                    <a:pt x="0" y="5825554"/>
                  </a:lnTo>
                  <a:cubicBezTo>
                    <a:pt x="257" y="5900248"/>
                    <a:pt x="60744" y="5960736"/>
                    <a:pt x="135439" y="5960993"/>
                  </a:cubicBezTo>
                  <a:lnTo>
                    <a:pt x="3250527" y="5960993"/>
                  </a:lnTo>
                  <a:cubicBezTo>
                    <a:pt x="3325201" y="5960695"/>
                    <a:pt x="3385668" y="5900228"/>
                    <a:pt x="3385966" y="5825554"/>
                  </a:cubicBezTo>
                  <a:lnTo>
                    <a:pt x="3385966" y="135439"/>
                  </a:lnTo>
                  <a:cubicBezTo>
                    <a:pt x="3385708" y="60746"/>
                    <a:pt x="3325221" y="260"/>
                    <a:pt x="3250527" y="0"/>
                  </a:cubicBezTo>
                  <a:close/>
                  <a:moveTo>
                    <a:pt x="3250527" y="5825554"/>
                  </a:moveTo>
                  <a:lnTo>
                    <a:pt x="135439" y="5825554"/>
                  </a:lnTo>
                  <a:lnTo>
                    <a:pt x="135439" y="135439"/>
                  </a:lnTo>
                  <a:lnTo>
                    <a:pt x="3250527" y="135439"/>
                  </a:lnTo>
                  <a:close/>
                </a:path>
              </a:pathLst>
            </a:custGeom>
            <a:solidFill>
              <a:schemeClr val="bg1"/>
            </a:solidFill>
            <a:ln w="67667"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B40BCA7B-39DF-C614-1E4D-8D51882BA8E9}"/>
                </a:ext>
              </a:extLst>
            </p:cNvPr>
            <p:cNvSpPr/>
            <p:nvPr/>
          </p:nvSpPr>
          <p:spPr>
            <a:xfrm>
              <a:off x="5604856" y="787946"/>
              <a:ext cx="744912" cy="135438"/>
            </a:xfrm>
            <a:custGeom>
              <a:avLst/>
              <a:gdLst>
                <a:gd name="connsiteX0" fmla="*/ 67719 w 744912"/>
                <a:gd name="connsiteY0" fmla="*/ 135439 h 135438"/>
                <a:gd name="connsiteX1" fmla="*/ 677193 w 744912"/>
                <a:gd name="connsiteY1" fmla="*/ 135439 h 135438"/>
                <a:gd name="connsiteX2" fmla="*/ 744912 w 744912"/>
                <a:gd name="connsiteY2" fmla="*/ 67719 h 135438"/>
                <a:gd name="connsiteX3" fmla="*/ 677193 w 744912"/>
                <a:gd name="connsiteY3" fmla="*/ 0 h 135438"/>
                <a:gd name="connsiteX4" fmla="*/ 67719 w 744912"/>
                <a:gd name="connsiteY4" fmla="*/ 0 h 135438"/>
                <a:gd name="connsiteX5" fmla="*/ 0 w 744912"/>
                <a:gd name="connsiteY5" fmla="*/ 67719 h 135438"/>
                <a:gd name="connsiteX6" fmla="*/ 67719 w 744912"/>
                <a:gd name="connsiteY6" fmla="*/ 135439 h 135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4912" h="135438">
                  <a:moveTo>
                    <a:pt x="67719" y="135439"/>
                  </a:moveTo>
                  <a:lnTo>
                    <a:pt x="677193" y="135439"/>
                  </a:lnTo>
                  <a:cubicBezTo>
                    <a:pt x="714594" y="135439"/>
                    <a:pt x="744912" y="105121"/>
                    <a:pt x="744912" y="67719"/>
                  </a:cubicBezTo>
                  <a:cubicBezTo>
                    <a:pt x="744912" y="30319"/>
                    <a:pt x="714594" y="0"/>
                    <a:pt x="677193" y="0"/>
                  </a:cubicBezTo>
                  <a:lnTo>
                    <a:pt x="67719" y="0"/>
                  </a:lnTo>
                  <a:cubicBezTo>
                    <a:pt x="30318" y="0"/>
                    <a:pt x="0" y="30319"/>
                    <a:pt x="0" y="67719"/>
                  </a:cubicBezTo>
                  <a:cubicBezTo>
                    <a:pt x="0" y="105121"/>
                    <a:pt x="30318" y="135439"/>
                    <a:pt x="67719" y="135439"/>
                  </a:cubicBezTo>
                  <a:close/>
                </a:path>
              </a:pathLst>
            </a:custGeom>
            <a:solidFill>
              <a:schemeClr val="bg1"/>
            </a:solidFill>
            <a:ln w="67667" cap="flat">
              <a:noFill/>
              <a:prstDash val="solid"/>
              <a:miter/>
            </a:ln>
          </p:spPr>
          <p:txBody>
            <a:bodyPr rtlCol="0" anchor="ctr"/>
            <a:lstStyle/>
            <a:p>
              <a:endParaRPr lang="en-GB"/>
            </a:p>
          </p:txBody>
        </p:sp>
      </p:grpSp>
      <p:pic>
        <p:nvPicPr>
          <p:cNvPr id="2" name="Mr.Beast scam">
            <a:hlinkClick r:id="" action="ppaction://media"/>
            <a:extLst>
              <a:ext uri="{FF2B5EF4-FFF2-40B4-BE49-F238E27FC236}">
                <a16:creationId xmlns:a16="http://schemas.microsoft.com/office/drawing/2014/main" id="{F3BBF673-B7F4-9AA5-B9A3-9652529B05B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905850" y="1499361"/>
            <a:ext cx="2380299" cy="4489571"/>
          </a:xfrm>
          <a:prstGeom prst="rect">
            <a:avLst/>
          </a:prstGeom>
        </p:spPr>
      </p:pic>
      <p:pic>
        <p:nvPicPr>
          <p:cNvPr id="5" name="Bildobjekt 4">
            <a:extLst>
              <a:ext uri="{FF2B5EF4-FFF2-40B4-BE49-F238E27FC236}">
                <a16:creationId xmlns:a16="http://schemas.microsoft.com/office/drawing/2014/main" id="{2702D331-9AAB-8FC4-F799-D3A01673C068}"/>
              </a:ext>
            </a:extLst>
          </p:cNvPr>
          <p:cNvPicPr>
            <a:picLocks noChangeAspect="1"/>
          </p:cNvPicPr>
          <p:nvPr/>
        </p:nvPicPr>
        <p:blipFill>
          <a:blip r:embed="rId6"/>
          <a:stretch>
            <a:fillRect/>
          </a:stretch>
        </p:blipFill>
        <p:spPr>
          <a:xfrm>
            <a:off x="9315314" y="297387"/>
            <a:ext cx="2543175" cy="316179"/>
          </a:xfrm>
          <a:prstGeom prst="rect">
            <a:avLst/>
          </a:prstGeom>
        </p:spPr>
      </p:pic>
      <p:pic>
        <p:nvPicPr>
          <p:cNvPr id="8" name="Picture 3">
            <a:hlinkClick r:id="rId7"/>
            <a:extLst>
              <a:ext uri="{FF2B5EF4-FFF2-40B4-BE49-F238E27FC236}">
                <a16:creationId xmlns:a16="http://schemas.microsoft.com/office/drawing/2014/main" id="{5A494833-1AA4-6DCB-01F9-2E713A829C83}"/>
              </a:ext>
            </a:extLst>
          </p:cNvPr>
          <p:cNvPicPr>
            <a:picLocks noChangeAspect="1"/>
          </p:cNvPicPr>
          <p:nvPr/>
        </p:nvPicPr>
        <p:blipFill>
          <a:blip r:embed="rId8"/>
          <a:stretch>
            <a:fillRect/>
          </a:stretch>
        </p:blipFill>
        <p:spPr>
          <a:xfrm>
            <a:off x="5037460" y="1499362"/>
            <a:ext cx="2114087" cy="4489570"/>
          </a:xfrm>
          <a:prstGeom prst="rect">
            <a:avLst/>
          </a:prstGeom>
        </p:spPr>
      </p:pic>
    </p:spTree>
    <p:extLst>
      <p:ext uri="{BB962C8B-B14F-4D97-AF65-F5344CB8AC3E}">
        <p14:creationId xmlns:p14="http://schemas.microsoft.com/office/powerpoint/2010/main" val="4087926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23469">
                <p:cTn id="12"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0">
          <a:extLst>
            <a:ext uri="{FF2B5EF4-FFF2-40B4-BE49-F238E27FC236}">
              <a16:creationId xmlns:a16="http://schemas.microsoft.com/office/drawing/2014/main" id="{B2A2AE36-5731-8BD1-ED70-B702EE568C99}"/>
            </a:ext>
          </a:extLst>
        </p:cNvPr>
        <p:cNvGrpSpPr/>
        <p:nvPr/>
      </p:nvGrpSpPr>
      <p:grpSpPr>
        <a:xfrm>
          <a:off x="0" y="0"/>
          <a:ext cx="0" cy="0"/>
          <a:chOff x="0" y="0"/>
          <a:chExt cx="0" cy="0"/>
        </a:xfrm>
      </p:grpSpPr>
      <p:pic>
        <p:nvPicPr>
          <p:cNvPr id="7" name="Bildobjekt 6">
            <a:extLst>
              <a:ext uri="{FF2B5EF4-FFF2-40B4-BE49-F238E27FC236}">
                <a16:creationId xmlns:a16="http://schemas.microsoft.com/office/drawing/2014/main" id="{1D309DC4-F36F-1B5C-8D13-CFB6B9D7675A}"/>
              </a:ext>
            </a:extLst>
          </p:cNvPr>
          <p:cNvPicPr>
            <a:picLocks noChangeAspect="1"/>
          </p:cNvPicPr>
          <p:nvPr/>
        </p:nvPicPr>
        <p:blipFill>
          <a:blip r:embed="rId3"/>
          <a:srcRect l="11228"/>
          <a:stretch>
            <a:fillRect/>
          </a:stretch>
        </p:blipFill>
        <p:spPr>
          <a:xfrm>
            <a:off x="0" y="0"/>
            <a:ext cx="6087979" cy="6858000"/>
          </a:xfrm>
          <a:prstGeom prst="rect">
            <a:avLst/>
          </a:prstGeom>
        </p:spPr>
      </p:pic>
      <p:pic>
        <p:nvPicPr>
          <p:cNvPr id="9" name="Bildobjekt 8">
            <a:extLst>
              <a:ext uri="{FF2B5EF4-FFF2-40B4-BE49-F238E27FC236}">
                <a16:creationId xmlns:a16="http://schemas.microsoft.com/office/drawing/2014/main" id="{80DF73F0-2BF2-E8B8-95DF-9993385A8994}"/>
              </a:ext>
            </a:extLst>
          </p:cNvPr>
          <p:cNvPicPr>
            <a:picLocks noChangeAspect="1"/>
          </p:cNvPicPr>
          <p:nvPr/>
        </p:nvPicPr>
        <p:blipFill>
          <a:blip r:embed="rId4"/>
          <a:stretch>
            <a:fillRect/>
          </a:stretch>
        </p:blipFill>
        <p:spPr>
          <a:xfrm>
            <a:off x="6091991" y="0"/>
            <a:ext cx="6858000" cy="6858000"/>
          </a:xfrm>
          <a:prstGeom prst="rect">
            <a:avLst/>
          </a:prstGeom>
        </p:spPr>
      </p:pic>
    </p:spTree>
    <p:extLst>
      <p:ext uri="{BB962C8B-B14F-4D97-AF65-F5344CB8AC3E}">
        <p14:creationId xmlns:p14="http://schemas.microsoft.com/office/powerpoint/2010/main" val="1803826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36F324CB-27BC-5B29-6DDE-B8736D25FF5D}"/>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DE94BEB4-F0B2-8FE9-F9EE-9E0CEE6A2004}"/>
              </a:ext>
            </a:extLst>
          </p:cNvPr>
          <p:cNvPicPr>
            <a:picLocks noChangeAspect="1"/>
          </p:cNvPicPr>
          <p:nvPr/>
        </p:nvPicPr>
        <p:blipFill>
          <a:blip r:embed="rId3"/>
          <a:stretch>
            <a:fillRect/>
          </a:stretch>
        </p:blipFill>
        <p:spPr>
          <a:xfrm>
            <a:off x="2049384" y="676287"/>
            <a:ext cx="8093231" cy="5505426"/>
          </a:xfrm>
          <a:prstGeom prst="rect">
            <a:avLst/>
          </a:prstGeom>
        </p:spPr>
      </p:pic>
      <p:grpSp>
        <p:nvGrpSpPr>
          <p:cNvPr id="9" name="Grupp 8">
            <a:extLst>
              <a:ext uri="{FF2B5EF4-FFF2-40B4-BE49-F238E27FC236}">
                <a16:creationId xmlns:a16="http://schemas.microsoft.com/office/drawing/2014/main" id="{7776629B-240D-28C8-1400-9950F5D45C33}"/>
              </a:ext>
            </a:extLst>
          </p:cNvPr>
          <p:cNvGrpSpPr/>
          <p:nvPr/>
        </p:nvGrpSpPr>
        <p:grpSpPr>
          <a:xfrm>
            <a:off x="896793" y="275524"/>
            <a:ext cx="10398414" cy="6434963"/>
            <a:chOff x="896793" y="275524"/>
            <a:chExt cx="10398414" cy="6434963"/>
          </a:xfrm>
        </p:grpSpPr>
        <p:pic>
          <p:nvPicPr>
            <p:cNvPr id="5" name="Bildobjekt 4">
              <a:extLst>
                <a:ext uri="{FF2B5EF4-FFF2-40B4-BE49-F238E27FC236}">
                  <a16:creationId xmlns:a16="http://schemas.microsoft.com/office/drawing/2014/main" id="{31E250EF-D2C2-9EE2-0745-E3296B5549A8}"/>
                </a:ext>
              </a:extLst>
            </p:cNvPr>
            <p:cNvPicPr>
              <a:picLocks noChangeAspect="1"/>
            </p:cNvPicPr>
            <p:nvPr/>
          </p:nvPicPr>
          <p:blipFill>
            <a:blip r:embed="rId4"/>
            <a:stretch>
              <a:fillRect/>
            </a:stretch>
          </p:blipFill>
          <p:spPr>
            <a:xfrm>
              <a:off x="896793" y="275524"/>
              <a:ext cx="10398414" cy="3153476"/>
            </a:xfrm>
            <a:prstGeom prst="rect">
              <a:avLst/>
            </a:prstGeom>
          </p:spPr>
        </p:pic>
        <p:pic>
          <p:nvPicPr>
            <p:cNvPr id="8" name="Bildobjekt 7">
              <a:extLst>
                <a:ext uri="{FF2B5EF4-FFF2-40B4-BE49-F238E27FC236}">
                  <a16:creationId xmlns:a16="http://schemas.microsoft.com/office/drawing/2014/main" id="{9EC65315-A7A1-7252-354F-E5322061055E}"/>
                </a:ext>
              </a:extLst>
            </p:cNvPr>
            <p:cNvPicPr>
              <a:picLocks noChangeAspect="1"/>
            </p:cNvPicPr>
            <p:nvPr/>
          </p:nvPicPr>
          <p:blipFill>
            <a:blip r:embed="rId5"/>
            <a:stretch>
              <a:fillRect/>
            </a:stretch>
          </p:blipFill>
          <p:spPr>
            <a:xfrm>
              <a:off x="896793" y="3610339"/>
              <a:ext cx="10398414" cy="3100148"/>
            </a:xfrm>
            <a:prstGeom prst="rect">
              <a:avLst/>
            </a:prstGeom>
          </p:spPr>
        </p:pic>
      </p:grpSp>
    </p:spTree>
    <p:extLst>
      <p:ext uri="{BB962C8B-B14F-4D97-AF65-F5344CB8AC3E}">
        <p14:creationId xmlns:p14="http://schemas.microsoft.com/office/powerpoint/2010/main" val="3331345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4">
          <a:extLst>
            <a:ext uri="{FF2B5EF4-FFF2-40B4-BE49-F238E27FC236}">
              <a16:creationId xmlns:a16="http://schemas.microsoft.com/office/drawing/2014/main" id="{31E801F8-3CFC-A462-AB1F-FA025543EE7D}"/>
            </a:ext>
          </a:extLst>
        </p:cNvPr>
        <p:cNvGrpSpPr/>
        <p:nvPr/>
      </p:nvGrpSpPr>
      <p:grpSpPr>
        <a:xfrm>
          <a:off x="0" y="0"/>
          <a:ext cx="0" cy="0"/>
          <a:chOff x="0" y="0"/>
          <a:chExt cx="0" cy="0"/>
        </a:xfrm>
      </p:grpSpPr>
      <p:sp>
        <p:nvSpPr>
          <p:cNvPr id="6" name="Google Shape;181;g2ea2469da01_0_4">
            <a:extLst>
              <a:ext uri="{FF2B5EF4-FFF2-40B4-BE49-F238E27FC236}">
                <a16:creationId xmlns:a16="http://schemas.microsoft.com/office/drawing/2014/main" id="{53A21531-B796-C901-6984-1C77CA47FCCB}"/>
              </a:ext>
            </a:extLst>
          </p:cNvPr>
          <p:cNvSpPr txBox="1"/>
          <p:nvPr/>
        </p:nvSpPr>
        <p:spPr>
          <a:xfrm>
            <a:off x="302731" y="992502"/>
            <a:ext cx="11580300" cy="7599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3000"/>
              <a:buFont typeface="Work Sans"/>
              <a:buNone/>
            </a:pPr>
            <a:r>
              <a:rPr lang="en-US" sz="3900" b="1" i="0" u="none" strike="noStrike" cap="none" dirty="0">
                <a:solidFill>
                  <a:schemeClr val="dk1"/>
                </a:solidFill>
                <a:latin typeface="Aptos" panose="020B0004020202020204" pitchFamily="34" charset="0"/>
                <a:sym typeface="Work Sans"/>
              </a:rPr>
              <a:t>Om </a:t>
            </a:r>
            <a:r>
              <a:rPr lang="en-US" sz="3900" b="1" i="0" u="none" strike="noStrike" cap="none" dirty="0" err="1">
                <a:solidFill>
                  <a:schemeClr val="dk1"/>
                </a:solidFill>
                <a:latin typeface="Aptos" panose="020B0004020202020204" pitchFamily="34" charset="0"/>
                <a:sym typeface="Work Sans"/>
              </a:rPr>
              <a:t>dina</a:t>
            </a:r>
            <a:r>
              <a:rPr lang="en-US" sz="3900" b="1" i="0" u="none" strike="noStrike" cap="none" dirty="0">
                <a:solidFill>
                  <a:schemeClr val="dk1"/>
                </a:solidFill>
                <a:latin typeface="Aptos" panose="020B0004020202020204" pitchFamily="34" charset="0"/>
                <a:sym typeface="Work Sans"/>
              </a:rPr>
              <a:t> </a:t>
            </a:r>
            <a:r>
              <a:rPr lang="en-US" sz="3900" b="1" i="0" u="none" strike="noStrike" cap="none" dirty="0" err="1">
                <a:solidFill>
                  <a:schemeClr val="dk1"/>
                </a:solidFill>
                <a:latin typeface="Aptos" panose="020B0004020202020204" pitchFamily="34" charset="0"/>
                <a:sym typeface="Work Sans"/>
              </a:rPr>
              <a:t>uppgifter</a:t>
            </a:r>
            <a:r>
              <a:rPr lang="en-US" sz="3900" b="1" i="0" u="none" strike="noStrike" cap="none" dirty="0">
                <a:solidFill>
                  <a:schemeClr val="dk1"/>
                </a:solidFill>
                <a:latin typeface="Aptos" panose="020B0004020202020204" pitchFamily="34" charset="0"/>
                <a:sym typeface="Work Sans"/>
              </a:rPr>
              <a:t> </a:t>
            </a:r>
            <a:r>
              <a:rPr lang="en-US" sz="3900" b="1" i="0" u="none" strike="noStrike" cap="none" dirty="0" err="1">
                <a:solidFill>
                  <a:schemeClr val="dk1"/>
                </a:solidFill>
                <a:latin typeface="Aptos" panose="020B0004020202020204" pitchFamily="34" charset="0"/>
                <a:sym typeface="Work Sans"/>
              </a:rPr>
              <a:t>har</a:t>
            </a:r>
            <a:r>
              <a:rPr lang="en-US" sz="3900" b="1" i="0" u="none" strike="noStrike" cap="none" dirty="0">
                <a:solidFill>
                  <a:schemeClr val="dk1"/>
                </a:solidFill>
                <a:latin typeface="Aptos" panose="020B0004020202020204" pitchFamily="34" charset="0"/>
                <a:sym typeface="Work Sans"/>
              </a:rPr>
              <a:t> </a:t>
            </a:r>
            <a:r>
              <a:rPr lang="en-US" sz="3900" b="1" i="0" u="none" strike="noStrike" cap="none" dirty="0" err="1">
                <a:solidFill>
                  <a:schemeClr val="dk1"/>
                </a:solidFill>
                <a:latin typeface="Aptos" panose="020B0004020202020204" pitchFamily="34" charset="0"/>
                <a:sym typeface="Work Sans"/>
              </a:rPr>
              <a:t>läckt</a:t>
            </a:r>
            <a:endParaRPr lang="en-US" sz="3900" b="1" i="0" u="none" strike="noStrike" cap="none" dirty="0">
              <a:solidFill>
                <a:schemeClr val="dk1"/>
              </a:solidFill>
              <a:latin typeface="Aptos" panose="020B0004020202020204" pitchFamily="34" charset="0"/>
              <a:sym typeface="Work Sans"/>
            </a:endParaRPr>
          </a:p>
        </p:txBody>
      </p:sp>
      <p:sp>
        <p:nvSpPr>
          <p:cNvPr id="9" name="textruta 8">
            <a:extLst>
              <a:ext uri="{FF2B5EF4-FFF2-40B4-BE49-F238E27FC236}">
                <a16:creationId xmlns:a16="http://schemas.microsoft.com/office/drawing/2014/main" id="{FFEBC379-9131-2E9F-6730-FD5B46C47AD6}"/>
              </a:ext>
            </a:extLst>
          </p:cNvPr>
          <p:cNvSpPr txBox="1"/>
          <p:nvPr/>
        </p:nvSpPr>
        <p:spPr>
          <a:xfrm>
            <a:off x="1173246" y="2249617"/>
            <a:ext cx="9839269" cy="3235694"/>
          </a:xfrm>
          <a:prstGeom prst="rect">
            <a:avLst/>
          </a:prstGeom>
          <a:noFill/>
        </p:spPr>
        <p:txBody>
          <a:bodyPr wrap="square" rtlCol="0">
            <a:spAutoFit/>
          </a:bodyPr>
          <a:lstStyle/>
          <a:p>
            <a:pPr marL="457200" lvl="1" indent="-457200">
              <a:lnSpc>
                <a:spcPts val="2700"/>
              </a:lnSpc>
              <a:spcBef>
                <a:spcPts val="600"/>
              </a:spcBef>
              <a:spcAft>
                <a:spcPts val="1200"/>
              </a:spcAft>
              <a:buFont typeface="Arial" panose="020B0604020202020204" pitchFamily="34" charset="0"/>
              <a:buChar char="•"/>
            </a:pPr>
            <a:r>
              <a:rPr lang="sv-SE" sz="3200" dirty="0">
                <a:solidFill>
                  <a:schemeClr val="tx1"/>
                </a:solidFill>
                <a:latin typeface="Aptos" panose="020B0004020202020204" pitchFamily="34" charset="0"/>
              </a:rPr>
              <a:t>Byt lösenordet på den drabbade tjänsten omedelbart</a:t>
            </a:r>
          </a:p>
          <a:p>
            <a:pPr marL="457200" lvl="1" indent="-457200">
              <a:lnSpc>
                <a:spcPts val="2700"/>
              </a:lnSpc>
              <a:spcBef>
                <a:spcPts val="600"/>
              </a:spcBef>
              <a:spcAft>
                <a:spcPts val="1200"/>
              </a:spcAft>
              <a:buFont typeface="Arial" panose="020B0604020202020204" pitchFamily="34" charset="0"/>
              <a:buChar char="•"/>
            </a:pPr>
            <a:r>
              <a:rPr lang="sv-SE" sz="3200" dirty="0">
                <a:solidFill>
                  <a:schemeClr val="tx1"/>
                </a:solidFill>
                <a:latin typeface="Aptos" panose="020B0004020202020204" pitchFamily="34" charset="0"/>
              </a:rPr>
              <a:t>Aktivera tvåfaktorsautentisering </a:t>
            </a:r>
          </a:p>
          <a:p>
            <a:pPr marL="457200" lvl="1" indent="-457200">
              <a:lnSpc>
                <a:spcPts val="2700"/>
              </a:lnSpc>
              <a:spcBef>
                <a:spcPts val="600"/>
              </a:spcBef>
              <a:spcAft>
                <a:spcPts val="1200"/>
              </a:spcAft>
              <a:buFont typeface="Arial" panose="020B0604020202020204" pitchFamily="34" charset="0"/>
              <a:buChar char="•"/>
            </a:pPr>
            <a:r>
              <a:rPr lang="sv-SE" sz="3200" dirty="0">
                <a:solidFill>
                  <a:schemeClr val="tx1"/>
                </a:solidFill>
                <a:latin typeface="Aptos" panose="020B0004020202020204" pitchFamily="34" charset="0"/>
              </a:rPr>
              <a:t>Var extra uppmärksam på misstänkta mejl, sms eller samtal den närmaste tiden</a:t>
            </a:r>
          </a:p>
          <a:p>
            <a:pPr marL="457200" lvl="1" indent="-457200">
              <a:lnSpc>
                <a:spcPts val="2700"/>
              </a:lnSpc>
              <a:spcBef>
                <a:spcPts val="600"/>
              </a:spcBef>
              <a:spcAft>
                <a:spcPts val="1200"/>
              </a:spcAft>
              <a:buFont typeface="Arial" panose="020B0604020202020204" pitchFamily="34" charset="0"/>
              <a:buChar char="•"/>
            </a:pPr>
            <a:r>
              <a:rPr lang="sv-SE" sz="3200" dirty="0">
                <a:solidFill>
                  <a:schemeClr val="tx1"/>
                </a:solidFill>
                <a:latin typeface="Aptos" panose="020B0004020202020204" pitchFamily="34" charset="0"/>
              </a:rPr>
              <a:t>Prata med en vuxen om du är osäker på vad du ska göra</a:t>
            </a:r>
          </a:p>
        </p:txBody>
      </p:sp>
      <p:pic>
        <p:nvPicPr>
          <p:cNvPr id="4" name="Bildobjekt 3">
            <a:extLst>
              <a:ext uri="{FF2B5EF4-FFF2-40B4-BE49-F238E27FC236}">
                <a16:creationId xmlns:a16="http://schemas.microsoft.com/office/drawing/2014/main" id="{8B1D176B-C885-961D-1836-40CD4BBF7C82}"/>
              </a:ext>
            </a:extLst>
          </p:cNvPr>
          <p:cNvPicPr>
            <a:picLocks noChangeAspect="1"/>
          </p:cNvPicPr>
          <p:nvPr/>
        </p:nvPicPr>
        <p:blipFill>
          <a:blip r:embed="rId3"/>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27799566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4" name="Bildobjekt 3">
            <a:extLst>
              <a:ext uri="{FF2B5EF4-FFF2-40B4-BE49-F238E27FC236}">
                <a16:creationId xmlns:a16="http://schemas.microsoft.com/office/drawing/2014/main" id="{69B38BEA-119C-FC98-A8C7-395C7F93DCDF}"/>
              </a:ext>
            </a:extLst>
          </p:cNvPr>
          <p:cNvPicPr>
            <a:picLocks noChangeAspect="1"/>
          </p:cNvPicPr>
          <p:nvPr/>
        </p:nvPicPr>
        <p:blipFill>
          <a:blip r:embed="rId3"/>
          <a:srcRect t="7678" b="3107"/>
          <a:stretch>
            <a:fillRect/>
          </a:stretch>
        </p:blipFill>
        <p:spPr>
          <a:xfrm>
            <a:off x="0" y="-191386"/>
            <a:ext cx="12192000" cy="7251405"/>
          </a:xfrm>
          <a:prstGeom prst="rect">
            <a:avLst/>
          </a:prstGeom>
        </p:spPr>
      </p:pic>
      <p:sp>
        <p:nvSpPr>
          <p:cNvPr id="129" name="Google Shape;129;p7"/>
          <p:cNvSpPr/>
          <p:nvPr/>
        </p:nvSpPr>
        <p:spPr>
          <a:xfrm>
            <a:off x="3252499" y="754650"/>
            <a:ext cx="5687001" cy="5348700"/>
          </a:xfrm>
          <a:prstGeom prst="ellipse">
            <a:avLst/>
          </a:prstGeom>
          <a:solidFill>
            <a:schemeClr val="bg2">
              <a:alpha val="49411"/>
            </a:schemeClr>
          </a:solidFill>
          <a:ln>
            <a:noFill/>
          </a:ln>
        </p:spPr>
        <p:txBody>
          <a:bodyPr spcFirstLastPara="1" wrap="square" lIns="36000" tIns="45700" rIns="36000"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en-US" sz="4000" b="1" i="0" u="none" strike="noStrike" cap="none" dirty="0" err="1">
                <a:solidFill>
                  <a:schemeClr val="accent4"/>
                </a:solidFill>
                <a:latin typeface="Aptos" panose="020B0004020202020204" pitchFamily="34" charset="0"/>
                <a:ea typeface="Work Sans"/>
                <a:cs typeface="Work Sans"/>
                <a:sym typeface="Work Sans"/>
              </a:rPr>
              <a:t>Nätbedrägerier</a:t>
            </a:r>
            <a:endParaRPr sz="1400" b="0" i="0" u="none" strike="noStrike" cap="none" dirty="0">
              <a:solidFill>
                <a:schemeClr val="accent4"/>
              </a:solidFill>
              <a:latin typeface="Aptos" panose="020B0004020202020204" pitchFamily="34" charset="0"/>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g2e9745337d5_0_15"/>
          <p:cNvSpPr/>
          <p:nvPr/>
        </p:nvSpPr>
        <p:spPr>
          <a:xfrm>
            <a:off x="2195449" y="934325"/>
            <a:ext cx="8108278" cy="5598604"/>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90"/>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pic>
        <p:nvPicPr>
          <p:cNvPr id="6" name="Bildobjekt 5">
            <a:extLst>
              <a:ext uri="{FF2B5EF4-FFF2-40B4-BE49-F238E27FC236}">
                <a16:creationId xmlns:a16="http://schemas.microsoft.com/office/drawing/2014/main" id="{81B76795-F76A-4C81-1F03-CBFEDA2D420E}"/>
              </a:ext>
            </a:extLst>
          </p:cNvPr>
          <p:cNvPicPr>
            <a:picLocks noChangeAspect="1"/>
          </p:cNvPicPr>
          <p:nvPr/>
        </p:nvPicPr>
        <p:blipFill>
          <a:blip r:embed="rId4"/>
          <a:stretch>
            <a:fillRect/>
          </a:stretch>
        </p:blipFill>
        <p:spPr>
          <a:xfrm>
            <a:off x="9315314" y="297387"/>
            <a:ext cx="2543175" cy="316179"/>
          </a:xfrm>
          <a:prstGeom prst="rect">
            <a:avLst/>
          </a:prstGeom>
        </p:spPr>
      </p:pic>
      <p:pic>
        <p:nvPicPr>
          <p:cNvPr id="2" name="Onlinemedia 1" title="Klicka smart (Svenska)">
            <a:hlinkClick r:id="" action="ppaction://media"/>
            <a:extLst>
              <a:ext uri="{FF2B5EF4-FFF2-40B4-BE49-F238E27FC236}">
                <a16:creationId xmlns:a16="http://schemas.microsoft.com/office/drawing/2014/main" id="{BD0D4F78-24DD-4942-CE20-5051761AFB23}"/>
              </a:ext>
            </a:extLst>
          </p:cNvPr>
          <p:cNvPicPr>
            <a:picLocks noRot="1" noChangeAspect="1"/>
          </p:cNvPicPr>
          <p:nvPr>
            <a:videoFile r:link="rId1"/>
          </p:nvPr>
        </p:nvPicPr>
        <p:blipFill>
          <a:blip r:embed="rId5"/>
          <a:stretch>
            <a:fillRect/>
          </a:stretch>
        </p:blipFill>
        <p:spPr>
          <a:xfrm>
            <a:off x="2531979" y="1197419"/>
            <a:ext cx="7464572" cy="421748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8">
          <a:extLst>
            <a:ext uri="{FF2B5EF4-FFF2-40B4-BE49-F238E27FC236}">
              <a16:creationId xmlns:a16="http://schemas.microsoft.com/office/drawing/2014/main" id="{16926754-6CDA-8985-594A-64C6A7CB07B7}"/>
            </a:ext>
          </a:extLst>
        </p:cNvPr>
        <p:cNvGrpSpPr/>
        <p:nvPr/>
      </p:nvGrpSpPr>
      <p:grpSpPr>
        <a:xfrm>
          <a:off x="0" y="0"/>
          <a:ext cx="0" cy="0"/>
          <a:chOff x="0" y="0"/>
          <a:chExt cx="0" cy="0"/>
        </a:xfrm>
      </p:grpSpPr>
      <p:pic>
        <p:nvPicPr>
          <p:cNvPr id="4" name="Bildobjekt 3">
            <a:extLst>
              <a:ext uri="{FF2B5EF4-FFF2-40B4-BE49-F238E27FC236}">
                <a16:creationId xmlns:a16="http://schemas.microsoft.com/office/drawing/2014/main" id="{AF88095E-749F-A59E-000E-1EEC1D720B8D}"/>
              </a:ext>
            </a:extLst>
          </p:cNvPr>
          <p:cNvPicPr>
            <a:picLocks noChangeAspect="1"/>
          </p:cNvPicPr>
          <p:nvPr/>
        </p:nvPicPr>
        <p:blipFill>
          <a:blip r:embed="rId3"/>
          <a:stretch>
            <a:fillRect/>
          </a:stretch>
        </p:blipFill>
        <p:spPr>
          <a:xfrm>
            <a:off x="-71585" y="-42111"/>
            <a:ext cx="12335169" cy="6942221"/>
          </a:xfrm>
          <a:prstGeom prst="rect">
            <a:avLst/>
          </a:prstGeom>
        </p:spPr>
      </p:pic>
      <p:grpSp>
        <p:nvGrpSpPr>
          <p:cNvPr id="15" name="Grupp 14">
            <a:extLst>
              <a:ext uri="{FF2B5EF4-FFF2-40B4-BE49-F238E27FC236}">
                <a16:creationId xmlns:a16="http://schemas.microsoft.com/office/drawing/2014/main" id="{3793B058-93CE-FB55-C541-1D8B9E1CCCCE}"/>
              </a:ext>
            </a:extLst>
          </p:cNvPr>
          <p:cNvGrpSpPr/>
          <p:nvPr/>
        </p:nvGrpSpPr>
        <p:grpSpPr>
          <a:xfrm>
            <a:off x="108284" y="4042610"/>
            <a:ext cx="3838074" cy="2634916"/>
            <a:chOff x="108284" y="4042610"/>
            <a:chExt cx="3838074" cy="2634916"/>
          </a:xfrm>
        </p:grpSpPr>
        <p:sp>
          <p:nvSpPr>
            <p:cNvPr id="2" name="Explosion: 14 punkter 1">
              <a:extLst>
                <a:ext uri="{FF2B5EF4-FFF2-40B4-BE49-F238E27FC236}">
                  <a16:creationId xmlns:a16="http://schemas.microsoft.com/office/drawing/2014/main" id="{3751F142-6902-B018-5647-02DC091507C2}"/>
                </a:ext>
              </a:extLst>
            </p:cNvPr>
            <p:cNvSpPr/>
            <p:nvPr/>
          </p:nvSpPr>
          <p:spPr>
            <a:xfrm rot="471407">
              <a:off x="108284" y="4042610"/>
              <a:ext cx="3838074" cy="2634916"/>
            </a:xfrm>
            <a:prstGeom prst="irregularSeal2">
              <a:avLst/>
            </a:prstGeom>
            <a:solidFill>
              <a:schemeClr val="accent4"/>
            </a:solidFill>
            <a:ln w="666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2000" dirty="0">
                <a:solidFill>
                  <a:schemeClr val="bg2"/>
                </a:solidFill>
                <a:latin typeface="Aptos" panose="020B0004020202020204" pitchFamily="34" charset="0"/>
              </a:endParaRPr>
            </a:p>
          </p:txBody>
        </p:sp>
        <p:sp>
          <p:nvSpPr>
            <p:cNvPr id="5" name="textruta 4">
              <a:extLst>
                <a:ext uri="{FF2B5EF4-FFF2-40B4-BE49-F238E27FC236}">
                  <a16:creationId xmlns:a16="http://schemas.microsoft.com/office/drawing/2014/main" id="{FA4DCE48-5B69-2C24-A586-E057EF9E496D}"/>
                </a:ext>
              </a:extLst>
            </p:cNvPr>
            <p:cNvSpPr txBox="1"/>
            <p:nvPr/>
          </p:nvSpPr>
          <p:spPr>
            <a:xfrm rot="20701471">
              <a:off x="508000" y="4944569"/>
              <a:ext cx="2463800" cy="830997"/>
            </a:xfrm>
            <a:prstGeom prst="rect">
              <a:avLst/>
            </a:prstGeom>
            <a:noFill/>
          </p:spPr>
          <p:txBody>
            <a:bodyPr wrap="square" rtlCol="0">
              <a:spAutoFit/>
            </a:bodyPr>
            <a:lstStyle/>
            <a:p>
              <a:pPr algn="ctr"/>
              <a:r>
                <a:rPr lang="sv-SE" sz="2400" dirty="0"/>
                <a:t>Social </a:t>
              </a:r>
              <a:r>
                <a:rPr lang="sv-SE" sz="2400" dirty="0" err="1"/>
                <a:t>engineering</a:t>
              </a:r>
              <a:endParaRPr lang="sv-SE" sz="2400" dirty="0"/>
            </a:p>
          </p:txBody>
        </p:sp>
      </p:grpSp>
      <p:grpSp>
        <p:nvGrpSpPr>
          <p:cNvPr id="16" name="Grupp 15">
            <a:extLst>
              <a:ext uri="{FF2B5EF4-FFF2-40B4-BE49-F238E27FC236}">
                <a16:creationId xmlns:a16="http://schemas.microsoft.com/office/drawing/2014/main" id="{3EBDEA93-AB54-A9B9-52C6-BA6FCF943962}"/>
              </a:ext>
            </a:extLst>
          </p:cNvPr>
          <p:cNvGrpSpPr/>
          <p:nvPr/>
        </p:nvGrpSpPr>
        <p:grpSpPr>
          <a:xfrm>
            <a:off x="3326955" y="232967"/>
            <a:ext cx="2933577" cy="1951390"/>
            <a:chOff x="3326955" y="232967"/>
            <a:chExt cx="2933577" cy="1951390"/>
          </a:xfrm>
        </p:grpSpPr>
        <p:sp>
          <p:nvSpPr>
            <p:cNvPr id="7" name="Explosion: 14 punkter 6">
              <a:extLst>
                <a:ext uri="{FF2B5EF4-FFF2-40B4-BE49-F238E27FC236}">
                  <a16:creationId xmlns:a16="http://schemas.microsoft.com/office/drawing/2014/main" id="{6632DE21-2D34-09FE-7059-4B2332ACA575}"/>
                </a:ext>
              </a:extLst>
            </p:cNvPr>
            <p:cNvSpPr/>
            <p:nvPr/>
          </p:nvSpPr>
          <p:spPr>
            <a:xfrm rot="1752541">
              <a:off x="3326955" y="232967"/>
              <a:ext cx="2933577" cy="1951390"/>
            </a:xfrm>
            <a:prstGeom prst="irregularSeal2">
              <a:avLst/>
            </a:prstGeom>
            <a:solidFill>
              <a:schemeClr val="accent4"/>
            </a:solidFill>
            <a:ln w="666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2000" dirty="0">
                <a:solidFill>
                  <a:schemeClr val="bg2"/>
                </a:solidFill>
                <a:latin typeface="Aptos" panose="020B0004020202020204" pitchFamily="34" charset="0"/>
              </a:endParaRPr>
            </a:p>
          </p:txBody>
        </p:sp>
        <p:sp>
          <p:nvSpPr>
            <p:cNvPr id="9" name="textruta 8">
              <a:extLst>
                <a:ext uri="{FF2B5EF4-FFF2-40B4-BE49-F238E27FC236}">
                  <a16:creationId xmlns:a16="http://schemas.microsoft.com/office/drawing/2014/main" id="{C234BAD8-A55F-F3CA-6A63-21EB296142F7}"/>
                </a:ext>
              </a:extLst>
            </p:cNvPr>
            <p:cNvSpPr txBox="1"/>
            <p:nvPr/>
          </p:nvSpPr>
          <p:spPr>
            <a:xfrm rot="1243681">
              <a:off x="3668553" y="977829"/>
              <a:ext cx="1883170" cy="461665"/>
            </a:xfrm>
            <a:prstGeom prst="rect">
              <a:avLst/>
            </a:prstGeom>
            <a:noFill/>
          </p:spPr>
          <p:txBody>
            <a:bodyPr wrap="square" rtlCol="0">
              <a:spAutoFit/>
            </a:bodyPr>
            <a:lstStyle/>
            <a:p>
              <a:pPr algn="ctr"/>
              <a:r>
                <a:rPr lang="sv-SE" sz="2400" dirty="0" err="1"/>
                <a:t>Malware</a:t>
              </a:r>
              <a:endParaRPr lang="sv-SE" sz="2400" dirty="0"/>
            </a:p>
          </p:txBody>
        </p:sp>
      </p:grpSp>
      <p:grpSp>
        <p:nvGrpSpPr>
          <p:cNvPr id="14" name="Grupp 13">
            <a:extLst>
              <a:ext uri="{FF2B5EF4-FFF2-40B4-BE49-F238E27FC236}">
                <a16:creationId xmlns:a16="http://schemas.microsoft.com/office/drawing/2014/main" id="{D3864E14-D021-98E2-3317-83A6B169EA66}"/>
              </a:ext>
            </a:extLst>
          </p:cNvPr>
          <p:cNvGrpSpPr/>
          <p:nvPr/>
        </p:nvGrpSpPr>
        <p:grpSpPr>
          <a:xfrm>
            <a:off x="8947212" y="4641843"/>
            <a:ext cx="2933577" cy="1951390"/>
            <a:chOff x="8947212" y="4641843"/>
            <a:chExt cx="2933577" cy="1951390"/>
          </a:xfrm>
        </p:grpSpPr>
        <p:sp>
          <p:nvSpPr>
            <p:cNvPr id="11" name="Explosion: 14 punkter 10">
              <a:extLst>
                <a:ext uri="{FF2B5EF4-FFF2-40B4-BE49-F238E27FC236}">
                  <a16:creationId xmlns:a16="http://schemas.microsoft.com/office/drawing/2014/main" id="{43694D31-1B3F-FC71-5A5B-93AC5CAE0E90}"/>
                </a:ext>
              </a:extLst>
            </p:cNvPr>
            <p:cNvSpPr/>
            <p:nvPr/>
          </p:nvSpPr>
          <p:spPr>
            <a:xfrm rot="256574">
              <a:off x="8947212" y="4641843"/>
              <a:ext cx="2933577" cy="1951390"/>
            </a:xfrm>
            <a:prstGeom prst="irregularSeal2">
              <a:avLst/>
            </a:prstGeom>
            <a:solidFill>
              <a:schemeClr val="accent4"/>
            </a:solidFill>
            <a:ln w="666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sz="2000" dirty="0">
                <a:solidFill>
                  <a:schemeClr val="bg2"/>
                </a:solidFill>
                <a:latin typeface="Aptos" panose="020B0004020202020204" pitchFamily="34" charset="0"/>
              </a:endParaRPr>
            </a:p>
          </p:txBody>
        </p:sp>
        <p:sp>
          <p:nvSpPr>
            <p:cNvPr id="13" name="textruta 12">
              <a:extLst>
                <a:ext uri="{FF2B5EF4-FFF2-40B4-BE49-F238E27FC236}">
                  <a16:creationId xmlns:a16="http://schemas.microsoft.com/office/drawing/2014/main" id="{1BFF5C4F-5BD2-22FA-8D0F-B144190D11C0}"/>
                </a:ext>
              </a:extLst>
            </p:cNvPr>
            <p:cNvSpPr txBox="1"/>
            <p:nvPr/>
          </p:nvSpPr>
          <p:spPr>
            <a:xfrm rot="21347714">
              <a:off x="9288810" y="5386705"/>
              <a:ext cx="1883170" cy="461665"/>
            </a:xfrm>
            <a:prstGeom prst="rect">
              <a:avLst/>
            </a:prstGeom>
            <a:noFill/>
          </p:spPr>
          <p:txBody>
            <a:bodyPr wrap="square" rtlCol="0">
              <a:spAutoFit/>
            </a:bodyPr>
            <a:lstStyle/>
            <a:p>
              <a:pPr algn="ctr"/>
              <a:r>
                <a:rPr lang="sv-SE" sz="2400" dirty="0"/>
                <a:t>Phishing</a:t>
              </a:r>
            </a:p>
          </p:txBody>
        </p:sp>
      </p:grpSp>
    </p:spTree>
    <p:extLst>
      <p:ext uri="{BB962C8B-B14F-4D97-AF65-F5344CB8AC3E}">
        <p14:creationId xmlns:p14="http://schemas.microsoft.com/office/powerpoint/2010/main" val="3288340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28">
          <a:extLst>
            <a:ext uri="{FF2B5EF4-FFF2-40B4-BE49-F238E27FC236}">
              <a16:creationId xmlns:a16="http://schemas.microsoft.com/office/drawing/2014/main" id="{589E1A20-6DBD-682F-202B-F98C6F75901F}"/>
            </a:ext>
          </a:extLst>
        </p:cNvPr>
        <p:cNvGrpSpPr/>
        <p:nvPr/>
      </p:nvGrpSpPr>
      <p:grpSpPr>
        <a:xfrm>
          <a:off x="0" y="0"/>
          <a:ext cx="0" cy="0"/>
          <a:chOff x="0" y="0"/>
          <a:chExt cx="0" cy="0"/>
        </a:xfrm>
      </p:grpSpPr>
      <p:sp>
        <p:nvSpPr>
          <p:cNvPr id="129" name="Google Shape;129;p7">
            <a:extLst>
              <a:ext uri="{FF2B5EF4-FFF2-40B4-BE49-F238E27FC236}">
                <a16:creationId xmlns:a16="http://schemas.microsoft.com/office/drawing/2014/main" id="{2AD1ABC8-B031-66F7-6E51-FF44E8774822}"/>
              </a:ext>
            </a:extLst>
          </p:cNvPr>
          <p:cNvSpPr/>
          <p:nvPr/>
        </p:nvSpPr>
        <p:spPr>
          <a:xfrm>
            <a:off x="3154485" y="544350"/>
            <a:ext cx="5723640" cy="5348700"/>
          </a:xfrm>
          <a:prstGeom prst="ellipse">
            <a:avLst/>
          </a:prstGeom>
          <a:solidFill>
            <a:schemeClr val="bg2">
              <a:alpha val="49411"/>
            </a:schemeClr>
          </a:solidFill>
          <a:ln>
            <a:noFill/>
          </a:ln>
        </p:spPr>
        <p:txBody>
          <a:bodyPr spcFirstLastPara="1" wrap="square" lIns="36000" tIns="45700" rIns="36000"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en-US" sz="4000" b="1" i="0" u="none" strike="noStrike" cap="none" dirty="0" err="1">
                <a:solidFill>
                  <a:srgbClr val="D4C394"/>
                </a:solidFill>
                <a:latin typeface="Work Sans"/>
                <a:ea typeface="Work Sans"/>
                <a:cs typeface="Work Sans"/>
                <a:sym typeface="Work Sans"/>
              </a:rPr>
              <a:t>Övning</a:t>
            </a:r>
            <a:r>
              <a:rPr lang="en-US" sz="4000" b="1" i="0" u="none" strike="noStrike" cap="none" dirty="0">
                <a:solidFill>
                  <a:srgbClr val="D4C394"/>
                </a:solidFill>
                <a:latin typeface="Work Sans"/>
                <a:ea typeface="Work Sans"/>
                <a:cs typeface="Work Sans"/>
                <a:sym typeface="Work Sans"/>
              </a:rPr>
              <a:t> </a:t>
            </a:r>
            <a:r>
              <a:rPr lang="en-US" sz="4000" b="1" dirty="0" err="1">
                <a:solidFill>
                  <a:srgbClr val="D4C394"/>
                </a:solidFill>
                <a:latin typeface="Work Sans"/>
                <a:ea typeface="Work Sans"/>
                <a:cs typeface="Work Sans"/>
                <a:sym typeface="Work Sans"/>
              </a:rPr>
              <a:t>B</a:t>
            </a:r>
            <a:r>
              <a:rPr lang="en-US" sz="4000" b="1" i="0" u="none" strike="noStrike" cap="none" dirty="0" err="1">
                <a:solidFill>
                  <a:srgbClr val="D4C394"/>
                </a:solidFill>
                <a:latin typeface="Work Sans"/>
                <a:ea typeface="Work Sans"/>
                <a:cs typeface="Work Sans"/>
                <a:sym typeface="Work Sans"/>
              </a:rPr>
              <a:t>luffdetektiver</a:t>
            </a:r>
            <a:r>
              <a:rPr lang="en-US" sz="4000" b="1" i="0" u="none" strike="noStrike" cap="none" dirty="0">
                <a:solidFill>
                  <a:srgbClr val="D4C394"/>
                </a:solidFill>
                <a:latin typeface="Work Sans"/>
                <a:ea typeface="Work Sans"/>
                <a:cs typeface="Work Sans"/>
                <a:sym typeface="Work Sans"/>
              </a:rPr>
              <a:t> </a:t>
            </a:r>
            <a:endParaRPr sz="1400" b="0" i="0" u="none" strike="noStrike" cap="none"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995625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3" name="Bildobjekt 2">
            <a:extLst>
              <a:ext uri="{FF2B5EF4-FFF2-40B4-BE49-F238E27FC236}">
                <a16:creationId xmlns:a16="http://schemas.microsoft.com/office/drawing/2014/main" id="{B0A56D70-77D2-5AE1-F385-29272E2F3AEB}"/>
              </a:ext>
            </a:extLst>
          </p:cNvPr>
          <p:cNvPicPr>
            <a:picLocks noChangeAspect="1"/>
          </p:cNvPicPr>
          <p:nvPr/>
        </p:nvPicPr>
        <p:blipFill>
          <a:blip r:embed="rId3"/>
          <a:stretch>
            <a:fillRect/>
          </a:stretch>
        </p:blipFill>
        <p:spPr>
          <a:xfrm>
            <a:off x="9315314" y="297387"/>
            <a:ext cx="2543175" cy="316179"/>
          </a:xfrm>
          <a:prstGeom prst="rect">
            <a:avLst/>
          </a:prstGeom>
        </p:spPr>
      </p:pic>
      <p:pic>
        <p:nvPicPr>
          <p:cNvPr id="5" name="Picture 3">
            <a:extLst>
              <a:ext uri="{FF2B5EF4-FFF2-40B4-BE49-F238E27FC236}">
                <a16:creationId xmlns:a16="http://schemas.microsoft.com/office/drawing/2014/main" id="{8C8018F3-82DE-B93D-97E6-D1631AC5D786}"/>
              </a:ext>
            </a:extLst>
          </p:cNvPr>
          <p:cNvPicPr>
            <a:picLocks noChangeAspect="1"/>
          </p:cNvPicPr>
          <p:nvPr/>
        </p:nvPicPr>
        <p:blipFill>
          <a:blip r:embed="rId4"/>
          <a:srcRect r="1598"/>
          <a:stretch>
            <a:fillRect/>
          </a:stretch>
        </p:blipFill>
        <p:spPr>
          <a:xfrm>
            <a:off x="2791888" y="3231019"/>
            <a:ext cx="5552913" cy="3456340"/>
          </a:xfrm>
          <a:prstGeom prst="rect">
            <a:avLst/>
          </a:prstGeom>
        </p:spPr>
      </p:pic>
      <p:pic>
        <p:nvPicPr>
          <p:cNvPr id="7" name="Picture 3">
            <a:hlinkClick r:id="rId5"/>
            <a:extLst>
              <a:ext uri="{FF2B5EF4-FFF2-40B4-BE49-F238E27FC236}">
                <a16:creationId xmlns:a16="http://schemas.microsoft.com/office/drawing/2014/main" id="{D1701847-2449-8A05-1590-9395C8F08BC5}"/>
              </a:ext>
            </a:extLst>
          </p:cNvPr>
          <p:cNvPicPr>
            <a:picLocks noChangeAspect="1"/>
          </p:cNvPicPr>
          <p:nvPr/>
        </p:nvPicPr>
        <p:blipFill>
          <a:blip r:embed="rId6"/>
          <a:stretch>
            <a:fillRect/>
          </a:stretch>
        </p:blipFill>
        <p:spPr>
          <a:xfrm>
            <a:off x="8663634" y="1438318"/>
            <a:ext cx="1787157" cy="3795287"/>
          </a:xfrm>
          <a:prstGeom prst="rect">
            <a:avLst/>
          </a:prstGeom>
        </p:spPr>
      </p:pic>
      <p:pic>
        <p:nvPicPr>
          <p:cNvPr id="11" name="Bildobjekt 10">
            <a:extLst>
              <a:ext uri="{FF2B5EF4-FFF2-40B4-BE49-F238E27FC236}">
                <a16:creationId xmlns:a16="http://schemas.microsoft.com/office/drawing/2014/main" id="{EEFE56D7-2F3F-BF16-AD58-E3ABAB7F8726}"/>
              </a:ext>
            </a:extLst>
          </p:cNvPr>
          <p:cNvPicPr>
            <a:picLocks noChangeAspect="1"/>
          </p:cNvPicPr>
          <p:nvPr/>
        </p:nvPicPr>
        <p:blipFill>
          <a:blip r:embed="rId7"/>
          <a:stretch>
            <a:fillRect/>
          </a:stretch>
        </p:blipFill>
        <p:spPr>
          <a:xfrm>
            <a:off x="672131" y="769977"/>
            <a:ext cx="4502513" cy="229783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7">
          <a:extLst>
            <a:ext uri="{FF2B5EF4-FFF2-40B4-BE49-F238E27FC236}">
              <a16:creationId xmlns:a16="http://schemas.microsoft.com/office/drawing/2014/main" id="{71641102-0B2D-B027-0DF8-5BCCB2578773}"/>
            </a:ext>
          </a:extLst>
        </p:cNvPr>
        <p:cNvGrpSpPr/>
        <p:nvPr/>
      </p:nvGrpSpPr>
      <p:grpSpPr>
        <a:xfrm>
          <a:off x="0" y="0"/>
          <a:ext cx="0" cy="0"/>
          <a:chOff x="0" y="0"/>
          <a:chExt cx="0" cy="0"/>
        </a:xfrm>
      </p:grpSpPr>
      <p:sp>
        <p:nvSpPr>
          <p:cNvPr id="159" name="Google Shape;159;p13">
            <a:extLst>
              <a:ext uri="{FF2B5EF4-FFF2-40B4-BE49-F238E27FC236}">
                <a16:creationId xmlns:a16="http://schemas.microsoft.com/office/drawing/2014/main" id="{4D7ACC8E-EEC4-630A-0775-4035828C21E8}"/>
              </a:ext>
            </a:extLst>
          </p:cNvPr>
          <p:cNvSpPr/>
          <p:nvPr/>
        </p:nvSpPr>
        <p:spPr>
          <a:xfrm>
            <a:off x="1124850" y="707375"/>
            <a:ext cx="10220390" cy="5932761"/>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sp>
        <p:nvSpPr>
          <p:cNvPr id="161" name="Google Shape;161;p13">
            <a:extLst>
              <a:ext uri="{FF2B5EF4-FFF2-40B4-BE49-F238E27FC236}">
                <a16:creationId xmlns:a16="http://schemas.microsoft.com/office/drawing/2014/main" id="{C76E1266-B4FF-1250-9FD8-CACC4492C99D}"/>
              </a:ext>
            </a:extLst>
          </p:cNvPr>
          <p:cNvSpPr txBox="1"/>
          <p:nvPr/>
        </p:nvSpPr>
        <p:spPr>
          <a:xfrm>
            <a:off x="526681" y="1144324"/>
            <a:ext cx="11580300" cy="7599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3000"/>
              <a:buFont typeface="Work Sans"/>
              <a:buNone/>
            </a:pPr>
            <a:r>
              <a:rPr lang="en-US" sz="3000" b="1" i="0" u="none" strike="noStrike" cap="none">
                <a:solidFill>
                  <a:schemeClr val="dk1"/>
                </a:solidFill>
                <a:latin typeface="Work Sans"/>
                <a:ea typeface="Work Sans"/>
                <a:cs typeface="Work Sans"/>
                <a:sym typeface="Work Sans"/>
              </a:rPr>
              <a:t>Olika Cyberattacker</a:t>
            </a:r>
            <a:endParaRPr sz="1400" b="1" i="0" u="none" strike="noStrike" cap="none">
              <a:solidFill>
                <a:srgbClr val="000000"/>
              </a:solidFill>
              <a:latin typeface="Arial"/>
              <a:ea typeface="Arial"/>
              <a:cs typeface="Arial"/>
              <a:sym typeface="Arial"/>
            </a:endParaRPr>
          </a:p>
        </p:txBody>
      </p:sp>
      <p:sp>
        <p:nvSpPr>
          <p:cNvPr id="162" name="Google Shape;162;p13">
            <a:extLst>
              <a:ext uri="{FF2B5EF4-FFF2-40B4-BE49-F238E27FC236}">
                <a16:creationId xmlns:a16="http://schemas.microsoft.com/office/drawing/2014/main" id="{659661D0-3BB4-A511-8FD9-9AD31804898D}"/>
              </a:ext>
            </a:extLst>
          </p:cNvPr>
          <p:cNvSpPr/>
          <p:nvPr/>
        </p:nvSpPr>
        <p:spPr>
          <a:xfrm>
            <a:off x="3722200" y="1662800"/>
            <a:ext cx="4892759" cy="241428"/>
          </a:xfrm>
          <a:custGeom>
            <a:avLst/>
            <a:gdLst/>
            <a:ahLst/>
            <a:cxnLst/>
            <a:rect l="l" t="t" r="r" b="b"/>
            <a:pathLst>
              <a:path w="27831" h="2831" extrusionOk="0">
                <a:moveTo>
                  <a:pt x="27264" y="944"/>
                </a:moveTo>
                <a:lnTo>
                  <a:pt x="27359" y="1086"/>
                </a:lnTo>
                <a:lnTo>
                  <a:pt x="27359" y="944"/>
                </a:lnTo>
                <a:close/>
                <a:moveTo>
                  <a:pt x="27359" y="1086"/>
                </a:moveTo>
                <a:lnTo>
                  <a:pt x="27359" y="1133"/>
                </a:lnTo>
                <a:lnTo>
                  <a:pt x="27372" y="1106"/>
                </a:lnTo>
                <a:lnTo>
                  <a:pt x="27372" y="1106"/>
                </a:lnTo>
                <a:lnTo>
                  <a:pt x="27359" y="1086"/>
                </a:lnTo>
                <a:close/>
                <a:moveTo>
                  <a:pt x="27453" y="944"/>
                </a:moveTo>
                <a:lnTo>
                  <a:pt x="27372" y="1106"/>
                </a:lnTo>
                <a:lnTo>
                  <a:pt x="27372" y="1106"/>
                </a:lnTo>
                <a:lnTo>
                  <a:pt x="27453" y="1227"/>
                </a:lnTo>
                <a:lnTo>
                  <a:pt x="27453" y="944"/>
                </a:lnTo>
                <a:close/>
                <a:moveTo>
                  <a:pt x="27642" y="1039"/>
                </a:moveTo>
                <a:lnTo>
                  <a:pt x="27453" y="1227"/>
                </a:lnTo>
                <a:lnTo>
                  <a:pt x="27453" y="1322"/>
                </a:lnTo>
                <a:lnTo>
                  <a:pt x="27453" y="1416"/>
                </a:lnTo>
                <a:lnTo>
                  <a:pt x="27830" y="1416"/>
                </a:lnTo>
                <a:lnTo>
                  <a:pt x="27830" y="1227"/>
                </a:lnTo>
                <a:lnTo>
                  <a:pt x="27736" y="1322"/>
                </a:lnTo>
                <a:lnTo>
                  <a:pt x="27736" y="1227"/>
                </a:lnTo>
                <a:lnTo>
                  <a:pt x="27736" y="1133"/>
                </a:lnTo>
                <a:lnTo>
                  <a:pt x="27642" y="1039"/>
                </a:lnTo>
                <a:close/>
                <a:moveTo>
                  <a:pt x="20189" y="1"/>
                </a:moveTo>
                <a:lnTo>
                  <a:pt x="20095" y="190"/>
                </a:lnTo>
                <a:lnTo>
                  <a:pt x="20000" y="95"/>
                </a:lnTo>
                <a:lnTo>
                  <a:pt x="19906" y="284"/>
                </a:lnTo>
                <a:lnTo>
                  <a:pt x="19812" y="473"/>
                </a:lnTo>
                <a:lnTo>
                  <a:pt x="19529" y="284"/>
                </a:lnTo>
                <a:lnTo>
                  <a:pt x="19340" y="95"/>
                </a:lnTo>
                <a:lnTo>
                  <a:pt x="19246" y="95"/>
                </a:lnTo>
                <a:lnTo>
                  <a:pt x="19246" y="190"/>
                </a:lnTo>
                <a:lnTo>
                  <a:pt x="19151" y="378"/>
                </a:lnTo>
                <a:lnTo>
                  <a:pt x="19434" y="190"/>
                </a:lnTo>
                <a:lnTo>
                  <a:pt x="19246" y="473"/>
                </a:lnTo>
                <a:lnTo>
                  <a:pt x="19434" y="378"/>
                </a:lnTo>
                <a:lnTo>
                  <a:pt x="19434" y="567"/>
                </a:lnTo>
                <a:lnTo>
                  <a:pt x="19151" y="567"/>
                </a:lnTo>
                <a:lnTo>
                  <a:pt x="19151" y="190"/>
                </a:lnTo>
                <a:lnTo>
                  <a:pt x="19057" y="95"/>
                </a:lnTo>
                <a:lnTo>
                  <a:pt x="18963" y="95"/>
                </a:lnTo>
                <a:lnTo>
                  <a:pt x="18774" y="284"/>
                </a:lnTo>
                <a:lnTo>
                  <a:pt x="18680" y="473"/>
                </a:lnTo>
                <a:lnTo>
                  <a:pt x="18585" y="378"/>
                </a:lnTo>
                <a:lnTo>
                  <a:pt x="18491" y="190"/>
                </a:lnTo>
                <a:lnTo>
                  <a:pt x="18397" y="378"/>
                </a:lnTo>
                <a:lnTo>
                  <a:pt x="17925" y="567"/>
                </a:lnTo>
                <a:lnTo>
                  <a:pt x="18019" y="284"/>
                </a:lnTo>
                <a:lnTo>
                  <a:pt x="17831" y="378"/>
                </a:lnTo>
                <a:lnTo>
                  <a:pt x="17642" y="567"/>
                </a:lnTo>
                <a:lnTo>
                  <a:pt x="17642" y="661"/>
                </a:lnTo>
                <a:lnTo>
                  <a:pt x="17453" y="567"/>
                </a:lnTo>
                <a:lnTo>
                  <a:pt x="17170" y="473"/>
                </a:lnTo>
                <a:lnTo>
                  <a:pt x="16699" y="473"/>
                </a:lnTo>
                <a:lnTo>
                  <a:pt x="16699" y="567"/>
                </a:lnTo>
                <a:lnTo>
                  <a:pt x="16604" y="661"/>
                </a:lnTo>
                <a:lnTo>
                  <a:pt x="16416" y="378"/>
                </a:lnTo>
                <a:lnTo>
                  <a:pt x="16227" y="378"/>
                </a:lnTo>
                <a:lnTo>
                  <a:pt x="15661" y="661"/>
                </a:lnTo>
                <a:lnTo>
                  <a:pt x="15661" y="473"/>
                </a:lnTo>
                <a:lnTo>
                  <a:pt x="15567" y="756"/>
                </a:lnTo>
                <a:lnTo>
                  <a:pt x="15378" y="473"/>
                </a:lnTo>
                <a:lnTo>
                  <a:pt x="15567" y="473"/>
                </a:lnTo>
                <a:lnTo>
                  <a:pt x="15472" y="378"/>
                </a:lnTo>
                <a:lnTo>
                  <a:pt x="15378" y="378"/>
                </a:lnTo>
                <a:lnTo>
                  <a:pt x="15189" y="473"/>
                </a:lnTo>
                <a:lnTo>
                  <a:pt x="15000" y="756"/>
                </a:lnTo>
                <a:lnTo>
                  <a:pt x="14906" y="661"/>
                </a:lnTo>
                <a:lnTo>
                  <a:pt x="14812" y="473"/>
                </a:lnTo>
                <a:lnTo>
                  <a:pt x="14529" y="756"/>
                </a:lnTo>
                <a:lnTo>
                  <a:pt x="14623" y="567"/>
                </a:lnTo>
                <a:lnTo>
                  <a:pt x="14529" y="661"/>
                </a:lnTo>
                <a:lnTo>
                  <a:pt x="14340" y="756"/>
                </a:lnTo>
                <a:lnTo>
                  <a:pt x="14340" y="567"/>
                </a:lnTo>
                <a:lnTo>
                  <a:pt x="14246" y="473"/>
                </a:lnTo>
                <a:lnTo>
                  <a:pt x="13963" y="378"/>
                </a:lnTo>
                <a:lnTo>
                  <a:pt x="13585" y="284"/>
                </a:lnTo>
                <a:lnTo>
                  <a:pt x="13302" y="284"/>
                </a:lnTo>
                <a:lnTo>
                  <a:pt x="13302" y="378"/>
                </a:lnTo>
                <a:lnTo>
                  <a:pt x="13302" y="473"/>
                </a:lnTo>
                <a:lnTo>
                  <a:pt x="13208" y="473"/>
                </a:lnTo>
                <a:lnTo>
                  <a:pt x="13208" y="661"/>
                </a:lnTo>
                <a:lnTo>
                  <a:pt x="13114" y="661"/>
                </a:lnTo>
                <a:lnTo>
                  <a:pt x="13019" y="567"/>
                </a:lnTo>
                <a:lnTo>
                  <a:pt x="12925" y="378"/>
                </a:lnTo>
                <a:lnTo>
                  <a:pt x="12831" y="95"/>
                </a:lnTo>
                <a:lnTo>
                  <a:pt x="12831" y="378"/>
                </a:lnTo>
                <a:lnTo>
                  <a:pt x="12736" y="378"/>
                </a:lnTo>
                <a:lnTo>
                  <a:pt x="12642" y="284"/>
                </a:lnTo>
                <a:lnTo>
                  <a:pt x="12548" y="190"/>
                </a:lnTo>
                <a:lnTo>
                  <a:pt x="12265" y="190"/>
                </a:lnTo>
                <a:lnTo>
                  <a:pt x="12170" y="473"/>
                </a:lnTo>
                <a:lnTo>
                  <a:pt x="12076" y="378"/>
                </a:lnTo>
                <a:lnTo>
                  <a:pt x="11887" y="284"/>
                </a:lnTo>
                <a:lnTo>
                  <a:pt x="11510" y="378"/>
                </a:lnTo>
                <a:lnTo>
                  <a:pt x="10755" y="661"/>
                </a:lnTo>
                <a:lnTo>
                  <a:pt x="10661" y="473"/>
                </a:lnTo>
                <a:lnTo>
                  <a:pt x="10567" y="378"/>
                </a:lnTo>
                <a:lnTo>
                  <a:pt x="10095" y="378"/>
                </a:lnTo>
                <a:lnTo>
                  <a:pt x="9529" y="473"/>
                </a:lnTo>
                <a:lnTo>
                  <a:pt x="9340" y="473"/>
                </a:lnTo>
                <a:lnTo>
                  <a:pt x="9152" y="378"/>
                </a:lnTo>
                <a:lnTo>
                  <a:pt x="9152" y="473"/>
                </a:lnTo>
                <a:lnTo>
                  <a:pt x="9152" y="567"/>
                </a:lnTo>
                <a:lnTo>
                  <a:pt x="8963" y="661"/>
                </a:lnTo>
                <a:lnTo>
                  <a:pt x="8869" y="567"/>
                </a:lnTo>
                <a:lnTo>
                  <a:pt x="8680" y="473"/>
                </a:lnTo>
                <a:lnTo>
                  <a:pt x="8680" y="756"/>
                </a:lnTo>
                <a:lnTo>
                  <a:pt x="8491" y="661"/>
                </a:lnTo>
                <a:lnTo>
                  <a:pt x="8208" y="567"/>
                </a:lnTo>
                <a:lnTo>
                  <a:pt x="7925" y="661"/>
                </a:lnTo>
                <a:lnTo>
                  <a:pt x="7831" y="756"/>
                </a:lnTo>
                <a:lnTo>
                  <a:pt x="7548" y="567"/>
                </a:lnTo>
                <a:lnTo>
                  <a:pt x="7359" y="473"/>
                </a:lnTo>
                <a:lnTo>
                  <a:pt x="7170" y="944"/>
                </a:lnTo>
                <a:lnTo>
                  <a:pt x="6982" y="661"/>
                </a:lnTo>
                <a:lnTo>
                  <a:pt x="6793" y="661"/>
                </a:lnTo>
                <a:lnTo>
                  <a:pt x="6604" y="756"/>
                </a:lnTo>
                <a:lnTo>
                  <a:pt x="6510" y="661"/>
                </a:lnTo>
                <a:lnTo>
                  <a:pt x="6416" y="756"/>
                </a:lnTo>
                <a:lnTo>
                  <a:pt x="6038" y="944"/>
                </a:lnTo>
                <a:lnTo>
                  <a:pt x="6038" y="1039"/>
                </a:lnTo>
                <a:lnTo>
                  <a:pt x="5850" y="1133"/>
                </a:lnTo>
                <a:lnTo>
                  <a:pt x="5850" y="1039"/>
                </a:lnTo>
                <a:lnTo>
                  <a:pt x="5755" y="1039"/>
                </a:lnTo>
                <a:lnTo>
                  <a:pt x="5567" y="1227"/>
                </a:lnTo>
                <a:lnTo>
                  <a:pt x="5472" y="1227"/>
                </a:lnTo>
                <a:lnTo>
                  <a:pt x="5378" y="1039"/>
                </a:lnTo>
                <a:lnTo>
                  <a:pt x="5378" y="1133"/>
                </a:lnTo>
                <a:lnTo>
                  <a:pt x="5189" y="1227"/>
                </a:lnTo>
                <a:lnTo>
                  <a:pt x="5095" y="1133"/>
                </a:lnTo>
                <a:lnTo>
                  <a:pt x="4906" y="1039"/>
                </a:lnTo>
                <a:lnTo>
                  <a:pt x="5189" y="1039"/>
                </a:lnTo>
                <a:lnTo>
                  <a:pt x="5095" y="944"/>
                </a:lnTo>
                <a:lnTo>
                  <a:pt x="5095" y="756"/>
                </a:lnTo>
                <a:lnTo>
                  <a:pt x="5001" y="944"/>
                </a:lnTo>
                <a:lnTo>
                  <a:pt x="4529" y="944"/>
                </a:lnTo>
                <a:lnTo>
                  <a:pt x="4529" y="1133"/>
                </a:lnTo>
                <a:lnTo>
                  <a:pt x="4718" y="1133"/>
                </a:lnTo>
                <a:lnTo>
                  <a:pt x="4623" y="1227"/>
                </a:lnTo>
                <a:lnTo>
                  <a:pt x="4623" y="1133"/>
                </a:lnTo>
                <a:lnTo>
                  <a:pt x="4529" y="1416"/>
                </a:lnTo>
                <a:lnTo>
                  <a:pt x="4340" y="1227"/>
                </a:lnTo>
                <a:lnTo>
                  <a:pt x="4152" y="1039"/>
                </a:lnTo>
                <a:lnTo>
                  <a:pt x="3963" y="1039"/>
                </a:lnTo>
                <a:lnTo>
                  <a:pt x="3774" y="1416"/>
                </a:lnTo>
                <a:lnTo>
                  <a:pt x="3774" y="1322"/>
                </a:lnTo>
                <a:lnTo>
                  <a:pt x="3774" y="1227"/>
                </a:lnTo>
                <a:lnTo>
                  <a:pt x="3680" y="1322"/>
                </a:lnTo>
                <a:lnTo>
                  <a:pt x="3586" y="1510"/>
                </a:lnTo>
                <a:lnTo>
                  <a:pt x="3208" y="1416"/>
                </a:lnTo>
                <a:lnTo>
                  <a:pt x="2454" y="1416"/>
                </a:lnTo>
                <a:lnTo>
                  <a:pt x="1793" y="1510"/>
                </a:lnTo>
                <a:lnTo>
                  <a:pt x="1510" y="1605"/>
                </a:lnTo>
                <a:lnTo>
                  <a:pt x="1321" y="1699"/>
                </a:lnTo>
                <a:lnTo>
                  <a:pt x="1321" y="1605"/>
                </a:lnTo>
                <a:lnTo>
                  <a:pt x="1038" y="1699"/>
                </a:lnTo>
                <a:lnTo>
                  <a:pt x="755" y="1793"/>
                </a:lnTo>
                <a:lnTo>
                  <a:pt x="567" y="1793"/>
                </a:lnTo>
                <a:lnTo>
                  <a:pt x="378" y="1888"/>
                </a:lnTo>
                <a:lnTo>
                  <a:pt x="284" y="1699"/>
                </a:lnTo>
                <a:lnTo>
                  <a:pt x="95" y="1605"/>
                </a:lnTo>
                <a:lnTo>
                  <a:pt x="1" y="1793"/>
                </a:lnTo>
                <a:lnTo>
                  <a:pt x="1" y="2076"/>
                </a:lnTo>
                <a:lnTo>
                  <a:pt x="95" y="2548"/>
                </a:lnTo>
                <a:lnTo>
                  <a:pt x="189" y="2831"/>
                </a:lnTo>
                <a:lnTo>
                  <a:pt x="284" y="2737"/>
                </a:lnTo>
                <a:lnTo>
                  <a:pt x="472" y="2831"/>
                </a:lnTo>
                <a:lnTo>
                  <a:pt x="567" y="2548"/>
                </a:lnTo>
                <a:lnTo>
                  <a:pt x="661" y="2642"/>
                </a:lnTo>
                <a:lnTo>
                  <a:pt x="661" y="2737"/>
                </a:lnTo>
                <a:lnTo>
                  <a:pt x="755" y="2642"/>
                </a:lnTo>
                <a:lnTo>
                  <a:pt x="944" y="2548"/>
                </a:lnTo>
                <a:lnTo>
                  <a:pt x="1227" y="2548"/>
                </a:lnTo>
                <a:lnTo>
                  <a:pt x="1227" y="2642"/>
                </a:lnTo>
                <a:lnTo>
                  <a:pt x="1321" y="2737"/>
                </a:lnTo>
                <a:lnTo>
                  <a:pt x="1416" y="2831"/>
                </a:lnTo>
                <a:lnTo>
                  <a:pt x="1510" y="2642"/>
                </a:lnTo>
                <a:lnTo>
                  <a:pt x="1793" y="2548"/>
                </a:lnTo>
                <a:lnTo>
                  <a:pt x="1699" y="2642"/>
                </a:lnTo>
                <a:lnTo>
                  <a:pt x="1887" y="2737"/>
                </a:lnTo>
                <a:lnTo>
                  <a:pt x="1887" y="2454"/>
                </a:lnTo>
                <a:lnTo>
                  <a:pt x="1982" y="2265"/>
                </a:lnTo>
                <a:lnTo>
                  <a:pt x="2076" y="2737"/>
                </a:lnTo>
                <a:lnTo>
                  <a:pt x="2171" y="2359"/>
                </a:lnTo>
                <a:lnTo>
                  <a:pt x="2265" y="2642"/>
                </a:lnTo>
                <a:lnTo>
                  <a:pt x="2265" y="2548"/>
                </a:lnTo>
                <a:lnTo>
                  <a:pt x="2359" y="2454"/>
                </a:lnTo>
                <a:lnTo>
                  <a:pt x="2454" y="2548"/>
                </a:lnTo>
                <a:lnTo>
                  <a:pt x="2454" y="2737"/>
                </a:lnTo>
                <a:lnTo>
                  <a:pt x="2548" y="2548"/>
                </a:lnTo>
                <a:lnTo>
                  <a:pt x="2548" y="2454"/>
                </a:lnTo>
                <a:lnTo>
                  <a:pt x="2642" y="2548"/>
                </a:lnTo>
                <a:lnTo>
                  <a:pt x="2642" y="2642"/>
                </a:lnTo>
                <a:lnTo>
                  <a:pt x="2831" y="2454"/>
                </a:lnTo>
                <a:lnTo>
                  <a:pt x="3020" y="2454"/>
                </a:lnTo>
                <a:lnTo>
                  <a:pt x="3114" y="2265"/>
                </a:lnTo>
                <a:lnTo>
                  <a:pt x="3114" y="2076"/>
                </a:lnTo>
                <a:lnTo>
                  <a:pt x="3208" y="1982"/>
                </a:lnTo>
                <a:lnTo>
                  <a:pt x="3208" y="2076"/>
                </a:lnTo>
                <a:lnTo>
                  <a:pt x="3208" y="2265"/>
                </a:lnTo>
                <a:lnTo>
                  <a:pt x="3303" y="2076"/>
                </a:lnTo>
                <a:lnTo>
                  <a:pt x="3491" y="2076"/>
                </a:lnTo>
                <a:lnTo>
                  <a:pt x="3491" y="2171"/>
                </a:lnTo>
                <a:lnTo>
                  <a:pt x="3397" y="2265"/>
                </a:lnTo>
                <a:lnTo>
                  <a:pt x="3303" y="2359"/>
                </a:lnTo>
                <a:lnTo>
                  <a:pt x="3303" y="2548"/>
                </a:lnTo>
                <a:lnTo>
                  <a:pt x="3491" y="2548"/>
                </a:lnTo>
                <a:lnTo>
                  <a:pt x="3586" y="2454"/>
                </a:lnTo>
                <a:lnTo>
                  <a:pt x="3680" y="2265"/>
                </a:lnTo>
                <a:lnTo>
                  <a:pt x="4152" y="2265"/>
                </a:lnTo>
                <a:lnTo>
                  <a:pt x="4152" y="2359"/>
                </a:lnTo>
                <a:lnTo>
                  <a:pt x="4246" y="2171"/>
                </a:lnTo>
                <a:lnTo>
                  <a:pt x="4340" y="2171"/>
                </a:lnTo>
                <a:lnTo>
                  <a:pt x="4246" y="2265"/>
                </a:lnTo>
                <a:lnTo>
                  <a:pt x="5284" y="2265"/>
                </a:lnTo>
                <a:lnTo>
                  <a:pt x="5567" y="2171"/>
                </a:lnTo>
                <a:lnTo>
                  <a:pt x="5755" y="2171"/>
                </a:lnTo>
                <a:lnTo>
                  <a:pt x="5755" y="2076"/>
                </a:lnTo>
                <a:lnTo>
                  <a:pt x="6416" y="2076"/>
                </a:lnTo>
                <a:lnTo>
                  <a:pt x="6510" y="1888"/>
                </a:lnTo>
                <a:lnTo>
                  <a:pt x="6604" y="1888"/>
                </a:lnTo>
                <a:lnTo>
                  <a:pt x="7170" y="1982"/>
                </a:lnTo>
                <a:lnTo>
                  <a:pt x="7453" y="1888"/>
                </a:lnTo>
                <a:lnTo>
                  <a:pt x="7548" y="1888"/>
                </a:lnTo>
                <a:lnTo>
                  <a:pt x="7642" y="1699"/>
                </a:lnTo>
                <a:lnTo>
                  <a:pt x="7736" y="1888"/>
                </a:lnTo>
                <a:lnTo>
                  <a:pt x="7925" y="2076"/>
                </a:lnTo>
                <a:lnTo>
                  <a:pt x="8114" y="1793"/>
                </a:lnTo>
                <a:lnTo>
                  <a:pt x="8114" y="1982"/>
                </a:lnTo>
                <a:lnTo>
                  <a:pt x="8208" y="1793"/>
                </a:lnTo>
                <a:lnTo>
                  <a:pt x="8302" y="1982"/>
                </a:lnTo>
                <a:lnTo>
                  <a:pt x="8302" y="1888"/>
                </a:lnTo>
                <a:lnTo>
                  <a:pt x="8302" y="1793"/>
                </a:lnTo>
                <a:lnTo>
                  <a:pt x="8491" y="1793"/>
                </a:lnTo>
                <a:lnTo>
                  <a:pt x="8585" y="1888"/>
                </a:lnTo>
                <a:lnTo>
                  <a:pt x="8774" y="1793"/>
                </a:lnTo>
                <a:lnTo>
                  <a:pt x="8774" y="1982"/>
                </a:lnTo>
                <a:lnTo>
                  <a:pt x="8869" y="1888"/>
                </a:lnTo>
                <a:lnTo>
                  <a:pt x="9718" y="1888"/>
                </a:lnTo>
                <a:lnTo>
                  <a:pt x="9623" y="1793"/>
                </a:lnTo>
                <a:lnTo>
                  <a:pt x="9718" y="1605"/>
                </a:lnTo>
                <a:lnTo>
                  <a:pt x="9812" y="1699"/>
                </a:lnTo>
                <a:lnTo>
                  <a:pt x="9812" y="1793"/>
                </a:lnTo>
                <a:lnTo>
                  <a:pt x="9906" y="1888"/>
                </a:lnTo>
                <a:lnTo>
                  <a:pt x="10095" y="1982"/>
                </a:lnTo>
                <a:lnTo>
                  <a:pt x="10661" y="1793"/>
                </a:lnTo>
                <a:lnTo>
                  <a:pt x="11038" y="1510"/>
                </a:lnTo>
                <a:lnTo>
                  <a:pt x="11133" y="1699"/>
                </a:lnTo>
                <a:lnTo>
                  <a:pt x="11321" y="1699"/>
                </a:lnTo>
                <a:lnTo>
                  <a:pt x="11510" y="1605"/>
                </a:lnTo>
                <a:lnTo>
                  <a:pt x="11604" y="1416"/>
                </a:lnTo>
                <a:lnTo>
                  <a:pt x="11982" y="1605"/>
                </a:lnTo>
                <a:lnTo>
                  <a:pt x="12453" y="1699"/>
                </a:lnTo>
                <a:lnTo>
                  <a:pt x="12642" y="1510"/>
                </a:lnTo>
                <a:lnTo>
                  <a:pt x="12642" y="1699"/>
                </a:lnTo>
                <a:lnTo>
                  <a:pt x="12925" y="1510"/>
                </a:lnTo>
                <a:lnTo>
                  <a:pt x="13208" y="1510"/>
                </a:lnTo>
                <a:lnTo>
                  <a:pt x="14057" y="1699"/>
                </a:lnTo>
                <a:lnTo>
                  <a:pt x="14434" y="1793"/>
                </a:lnTo>
                <a:lnTo>
                  <a:pt x="14812" y="1793"/>
                </a:lnTo>
                <a:lnTo>
                  <a:pt x="15095" y="1699"/>
                </a:lnTo>
                <a:lnTo>
                  <a:pt x="15378" y="1510"/>
                </a:lnTo>
                <a:lnTo>
                  <a:pt x="15472" y="1416"/>
                </a:lnTo>
                <a:lnTo>
                  <a:pt x="15472" y="1510"/>
                </a:lnTo>
                <a:lnTo>
                  <a:pt x="15472" y="1699"/>
                </a:lnTo>
                <a:lnTo>
                  <a:pt x="16416" y="1510"/>
                </a:lnTo>
                <a:lnTo>
                  <a:pt x="16416" y="1605"/>
                </a:lnTo>
                <a:lnTo>
                  <a:pt x="16510" y="1605"/>
                </a:lnTo>
                <a:lnTo>
                  <a:pt x="16604" y="1510"/>
                </a:lnTo>
                <a:lnTo>
                  <a:pt x="17642" y="1510"/>
                </a:lnTo>
                <a:lnTo>
                  <a:pt x="17736" y="1605"/>
                </a:lnTo>
                <a:lnTo>
                  <a:pt x="17831" y="1605"/>
                </a:lnTo>
                <a:lnTo>
                  <a:pt x="18397" y="1510"/>
                </a:lnTo>
                <a:lnTo>
                  <a:pt x="19057" y="1322"/>
                </a:lnTo>
                <a:lnTo>
                  <a:pt x="18774" y="1605"/>
                </a:lnTo>
                <a:lnTo>
                  <a:pt x="19151" y="1322"/>
                </a:lnTo>
                <a:lnTo>
                  <a:pt x="19340" y="1322"/>
                </a:lnTo>
                <a:lnTo>
                  <a:pt x="19340" y="1510"/>
                </a:lnTo>
                <a:lnTo>
                  <a:pt x="19529" y="1416"/>
                </a:lnTo>
                <a:lnTo>
                  <a:pt x="19906" y="1416"/>
                </a:lnTo>
                <a:lnTo>
                  <a:pt x="20000" y="1322"/>
                </a:lnTo>
                <a:lnTo>
                  <a:pt x="20095" y="944"/>
                </a:lnTo>
                <a:lnTo>
                  <a:pt x="20095" y="1133"/>
                </a:lnTo>
                <a:lnTo>
                  <a:pt x="20189" y="1227"/>
                </a:lnTo>
                <a:lnTo>
                  <a:pt x="20189" y="1416"/>
                </a:lnTo>
                <a:lnTo>
                  <a:pt x="20283" y="1322"/>
                </a:lnTo>
                <a:lnTo>
                  <a:pt x="20378" y="1322"/>
                </a:lnTo>
                <a:lnTo>
                  <a:pt x="20378" y="1416"/>
                </a:lnTo>
                <a:lnTo>
                  <a:pt x="20661" y="1227"/>
                </a:lnTo>
                <a:lnTo>
                  <a:pt x="20944" y="1133"/>
                </a:lnTo>
                <a:lnTo>
                  <a:pt x="21038" y="1133"/>
                </a:lnTo>
                <a:lnTo>
                  <a:pt x="21132" y="1416"/>
                </a:lnTo>
                <a:lnTo>
                  <a:pt x="21604" y="1227"/>
                </a:lnTo>
                <a:lnTo>
                  <a:pt x="21510" y="1039"/>
                </a:lnTo>
                <a:lnTo>
                  <a:pt x="21510" y="944"/>
                </a:lnTo>
                <a:lnTo>
                  <a:pt x="21698" y="944"/>
                </a:lnTo>
                <a:lnTo>
                  <a:pt x="21604" y="1039"/>
                </a:lnTo>
                <a:lnTo>
                  <a:pt x="21982" y="1039"/>
                </a:lnTo>
                <a:lnTo>
                  <a:pt x="21887" y="1227"/>
                </a:lnTo>
                <a:lnTo>
                  <a:pt x="21887" y="1227"/>
                </a:lnTo>
                <a:lnTo>
                  <a:pt x="22170" y="1039"/>
                </a:lnTo>
                <a:lnTo>
                  <a:pt x="22265" y="1227"/>
                </a:lnTo>
                <a:lnTo>
                  <a:pt x="22265" y="1133"/>
                </a:lnTo>
                <a:lnTo>
                  <a:pt x="22265" y="1039"/>
                </a:lnTo>
                <a:lnTo>
                  <a:pt x="22548" y="1039"/>
                </a:lnTo>
                <a:lnTo>
                  <a:pt x="22642" y="1322"/>
                </a:lnTo>
                <a:lnTo>
                  <a:pt x="23019" y="1227"/>
                </a:lnTo>
                <a:lnTo>
                  <a:pt x="23208" y="1133"/>
                </a:lnTo>
                <a:lnTo>
                  <a:pt x="23302" y="1039"/>
                </a:lnTo>
                <a:lnTo>
                  <a:pt x="23397" y="1133"/>
                </a:lnTo>
                <a:lnTo>
                  <a:pt x="23397" y="1227"/>
                </a:lnTo>
                <a:lnTo>
                  <a:pt x="23680" y="1227"/>
                </a:lnTo>
                <a:lnTo>
                  <a:pt x="23868" y="1133"/>
                </a:lnTo>
                <a:lnTo>
                  <a:pt x="24057" y="1227"/>
                </a:lnTo>
                <a:lnTo>
                  <a:pt x="24246" y="1227"/>
                </a:lnTo>
                <a:lnTo>
                  <a:pt x="24246" y="1133"/>
                </a:lnTo>
                <a:lnTo>
                  <a:pt x="24529" y="1227"/>
                </a:lnTo>
                <a:lnTo>
                  <a:pt x="24906" y="1322"/>
                </a:lnTo>
                <a:lnTo>
                  <a:pt x="25179" y="1048"/>
                </a:lnTo>
                <a:lnTo>
                  <a:pt x="25095" y="1133"/>
                </a:lnTo>
                <a:lnTo>
                  <a:pt x="25189" y="1227"/>
                </a:lnTo>
                <a:lnTo>
                  <a:pt x="25189" y="1133"/>
                </a:lnTo>
                <a:lnTo>
                  <a:pt x="25283" y="1039"/>
                </a:lnTo>
                <a:lnTo>
                  <a:pt x="25378" y="944"/>
                </a:lnTo>
                <a:lnTo>
                  <a:pt x="25472" y="944"/>
                </a:lnTo>
                <a:lnTo>
                  <a:pt x="25472" y="1133"/>
                </a:lnTo>
                <a:lnTo>
                  <a:pt x="25566" y="1039"/>
                </a:lnTo>
                <a:lnTo>
                  <a:pt x="25661" y="1039"/>
                </a:lnTo>
                <a:lnTo>
                  <a:pt x="25566" y="1133"/>
                </a:lnTo>
                <a:lnTo>
                  <a:pt x="25661" y="1227"/>
                </a:lnTo>
                <a:lnTo>
                  <a:pt x="25849" y="1322"/>
                </a:lnTo>
                <a:lnTo>
                  <a:pt x="25944" y="1133"/>
                </a:lnTo>
                <a:lnTo>
                  <a:pt x="26132" y="1039"/>
                </a:lnTo>
                <a:lnTo>
                  <a:pt x="26132" y="1039"/>
                </a:lnTo>
                <a:lnTo>
                  <a:pt x="26038" y="1227"/>
                </a:lnTo>
                <a:lnTo>
                  <a:pt x="26132" y="1322"/>
                </a:lnTo>
                <a:lnTo>
                  <a:pt x="26321" y="1416"/>
                </a:lnTo>
                <a:lnTo>
                  <a:pt x="26415" y="1416"/>
                </a:lnTo>
                <a:lnTo>
                  <a:pt x="26887" y="1227"/>
                </a:lnTo>
                <a:lnTo>
                  <a:pt x="27264" y="944"/>
                </a:lnTo>
                <a:lnTo>
                  <a:pt x="27170" y="944"/>
                </a:lnTo>
                <a:lnTo>
                  <a:pt x="27264" y="850"/>
                </a:lnTo>
                <a:lnTo>
                  <a:pt x="26981" y="756"/>
                </a:lnTo>
                <a:lnTo>
                  <a:pt x="26887" y="944"/>
                </a:lnTo>
                <a:lnTo>
                  <a:pt x="26793" y="1133"/>
                </a:lnTo>
                <a:lnTo>
                  <a:pt x="26793" y="661"/>
                </a:lnTo>
                <a:lnTo>
                  <a:pt x="26604" y="944"/>
                </a:lnTo>
                <a:lnTo>
                  <a:pt x="26510" y="850"/>
                </a:lnTo>
                <a:lnTo>
                  <a:pt x="26415" y="756"/>
                </a:lnTo>
                <a:lnTo>
                  <a:pt x="26321" y="944"/>
                </a:lnTo>
                <a:lnTo>
                  <a:pt x="26227" y="661"/>
                </a:lnTo>
                <a:lnTo>
                  <a:pt x="26038" y="756"/>
                </a:lnTo>
                <a:lnTo>
                  <a:pt x="25849" y="661"/>
                </a:lnTo>
                <a:lnTo>
                  <a:pt x="25378" y="567"/>
                </a:lnTo>
                <a:lnTo>
                  <a:pt x="25283" y="661"/>
                </a:lnTo>
                <a:lnTo>
                  <a:pt x="25095" y="756"/>
                </a:lnTo>
                <a:lnTo>
                  <a:pt x="25189" y="473"/>
                </a:lnTo>
                <a:lnTo>
                  <a:pt x="25000" y="661"/>
                </a:lnTo>
                <a:lnTo>
                  <a:pt x="25000" y="661"/>
                </a:lnTo>
                <a:lnTo>
                  <a:pt x="25095" y="473"/>
                </a:lnTo>
                <a:lnTo>
                  <a:pt x="24906" y="567"/>
                </a:lnTo>
                <a:lnTo>
                  <a:pt x="24717" y="567"/>
                </a:lnTo>
                <a:lnTo>
                  <a:pt x="24717" y="756"/>
                </a:lnTo>
                <a:lnTo>
                  <a:pt x="24623" y="1039"/>
                </a:lnTo>
                <a:lnTo>
                  <a:pt x="24623" y="850"/>
                </a:lnTo>
                <a:lnTo>
                  <a:pt x="24717" y="661"/>
                </a:lnTo>
                <a:lnTo>
                  <a:pt x="24623" y="756"/>
                </a:lnTo>
                <a:lnTo>
                  <a:pt x="24623" y="661"/>
                </a:lnTo>
                <a:lnTo>
                  <a:pt x="24529" y="473"/>
                </a:lnTo>
                <a:lnTo>
                  <a:pt x="24529" y="661"/>
                </a:lnTo>
                <a:lnTo>
                  <a:pt x="24434" y="567"/>
                </a:lnTo>
                <a:lnTo>
                  <a:pt x="24340" y="378"/>
                </a:lnTo>
                <a:lnTo>
                  <a:pt x="24246" y="567"/>
                </a:lnTo>
                <a:lnTo>
                  <a:pt x="23963" y="567"/>
                </a:lnTo>
                <a:lnTo>
                  <a:pt x="23397" y="661"/>
                </a:lnTo>
                <a:lnTo>
                  <a:pt x="23114" y="661"/>
                </a:lnTo>
                <a:lnTo>
                  <a:pt x="22925" y="567"/>
                </a:lnTo>
                <a:lnTo>
                  <a:pt x="22925" y="473"/>
                </a:lnTo>
                <a:lnTo>
                  <a:pt x="23019" y="473"/>
                </a:lnTo>
                <a:lnTo>
                  <a:pt x="22642" y="378"/>
                </a:lnTo>
                <a:lnTo>
                  <a:pt x="22736" y="473"/>
                </a:lnTo>
                <a:lnTo>
                  <a:pt x="22548" y="473"/>
                </a:lnTo>
                <a:lnTo>
                  <a:pt x="22642" y="284"/>
                </a:lnTo>
                <a:lnTo>
                  <a:pt x="22548" y="190"/>
                </a:lnTo>
                <a:lnTo>
                  <a:pt x="22453" y="190"/>
                </a:lnTo>
                <a:lnTo>
                  <a:pt x="22359" y="284"/>
                </a:lnTo>
                <a:lnTo>
                  <a:pt x="22170" y="378"/>
                </a:lnTo>
                <a:lnTo>
                  <a:pt x="22076" y="284"/>
                </a:lnTo>
                <a:lnTo>
                  <a:pt x="22170" y="473"/>
                </a:lnTo>
                <a:lnTo>
                  <a:pt x="21887" y="190"/>
                </a:lnTo>
                <a:lnTo>
                  <a:pt x="21793" y="190"/>
                </a:lnTo>
                <a:lnTo>
                  <a:pt x="21698" y="378"/>
                </a:lnTo>
                <a:lnTo>
                  <a:pt x="21604" y="756"/>
                </a:lnTo>
                <a:lnTo>
                  <a:pt x="21415" y="661"/>
                </a:lnTo>
                <a:lnTo>
                  <a:pt x="21510" y="473"/>
                </a:lnTo>
                <a:lnTo>
                  <a:pt x="21604" y="284"/>
                </a:lnTo>
                <a:lnTo>
                  <a:pt x="21415" y="284"/>
                </a:lnTo>
                <a:lnTo>
                  <a:pt x="21415" y="190"/>
                </a:lnTo>
                <a:lnTo>
                  <a:pt x="21227" y="378"/>
                </a:lnTo>
                <a:lnTo>
                  <a:pt x="20944" y="567"/>
                </a:lnTo>
                <a:lnTo>
                  <a:pt x="20566" y="1"/>
                </a:lnTo>
                <a:lnTo>
                  <a:pt x="20472" y="95"/>
                </a:lnTo>
                <a:lnTo>
                  <a:pt x="20472" y="190"/>
                </a:lnTo>
                <a:lnTo>
                  <a:pt x="20472" y="378"/>
                </a:lnTo>
                <a:lnTo>
                  <a:pt x="20283" y="284"/>
                </a:lnTo>
                <a:lnTo>
                  <a:pt x="20283" y="190"/>
                </a:lnTo>
                <a:lnTo>
                  <a:pt x="20378" y="95"/>
                </a:lnTo>
                <a:lnTo>
                  <a:pt x="2028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6" name="Rectangle 5">
            <a:extLst>
              <a:ext uri="{FF2B5EF4-FFF2-40B4-BE49-F238E27FC236}">
                <a16:creationId xmlns:a16="http://schemas.microsoft.com/office/drawing/2014/main" id="{41F350A4-663B-4B71-6797-B1447AAEBBD0}"/>
              </a:ext>
            </a:extLst>
          </p:cNvPr>
          <p:cNvSpPr/>
          <p:nvPr/>
        </p:nvSpPr>
        <p:spPr>
          <a:xfrm>
            <a:off x="1555200" y="1033663"/>
            <a:ext cx="9366229" cy="442523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dirty="0">
              <a:solidFill>
                <a:srgbClr val="FFFFFF"/>
              </a:solidFill>
            </a:endParaRPr>
          </a:p>
        </p:txBody>
      </p:sp>
      <p:pic>
        <p:nvPicPr>
          <p:cNvPr id="3" name="Bildobjekt 2">
            <a:extLst>
              <a:ext uri="{FF2B5EF4-FFF2-40B4-BE49-F238E27FC236}">
                <a16:creationId xmlns:a16="http://schemas.microsoft.com/office/drawing/2014/main" id="{94AE7091-722C-8E73-306C-3CF807268E1C}"/>
              </a:ext>
            </a:extLst>
          </p:cNvPr>
          <p:cNvPicPr>
            <a:picLocks noChangeAspect="1"/>
          </p:cNvPicPr>
          <p:nvPr/>
        </p:nvPicPr>
        <p:blipFill>
          <a:blip r:embed="rId3"/>
          <a:stretch>
            <a:fillRect/>
          </a:stretch>
        </p:blipFill>
        <p:spPr>
          <a:xfrm>
            <a:off x="2215112" y="1234017"/>
            <a:ext cx="7761775" cy="3961183"/>
          </a:xfrm>
          <a:prstGeom prst="rect">
            <a:avLst/>
          </a:prstGeom>
        </p:spPr>
      </p:pic>
      <p:pic>
        <p:nvPicPr>
          <p:cNvPr id="4" name="Bildobjekt 3">
            <a:extLst>
              <a:ext uri="{FF2B5EF4-FFF2-40B4-BE49-F238E27FC236}">
                <a16:creationId xmlns:a16="http://schemas.microsoft.com/office/drawing/2014/main" id="{552F6153-0C04-6D46-1EB6-B3C69530736C}"/>
              </a:ext>
            </a:extLst>
          </p:cNvPr>
          <p:cNvPicPr>
            <a:picLocks noChangeAspect="1"/>
          </p:cNvPicPr>
          <p:nvPr/>
        </p:nvPicPr>
        <p:blipFill>
          <a:blip r:embed="rId4"/>
          <a:stretch>
            <a:fillRect/>
          </a:stretch>
        </p:blipFill>
        <p:spPr>
          <a:xfrm>
            <a:off x="9315314" y="297387"/>
            <a:ext cx="2543175" cy="316179"/>
          </a:xfrm>
          <a:prstGeom prst="rect">
            <a:avLst/>
          </a:prstGeom>
        </p:spPr>
      </p:pic>
    </p:spTree>
    <p:extLst>
      <p:ext uri="{BB962C8B-B14F-4D97-AF65-F5344CB8AC3E}">
        <p14:creationId xmlns:p14="http://schemas.microsoft.com/office/powerpoint/2010/main" val="13703833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9" name="Google Shape;159;p13"/>
          <p:cNvSpPr/>
          <p:nvPr/>
        </p:nvSpPr>
        <p:spPr>
          <a:xfrm>
            <a:off x="1124850" y="707375"/>
            <a:ext cx="10220390" cy="5932761"/>
          </a:xfrm>
          <a:custGeom>
            <a:avLst/>
            <a:gdLst/>
            <a:ahLst/>
            <a:cxnLst/>
            <a:rect l="l" t="t" r="r" b="b"/>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alpha val="10588"/>
            </a:srgbClr>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Sniglet"/>
              <a:ea typeface="Sniglet"/>
              <a:cs typeface="Sniglet"/>
              <a:sym typeface="Sniglet"/>
            </a:endParaRPr>
          </a:p>
        </p:txBody>
      </p:sp>
      <p:sp>
        <p:nvSpPr>
          <p:cNvPr id="161" name="Google Shape;161;p13"/>
          <p:cNvSpPr txBox="1"/>
          <p:nvPr/>
        </p:nvSpPr>
        <p:spPr>
          <a:xfrm>
            <a:off x="526681" y="1144324"/>
            <a:ext cx="11580300" cy="759900"/>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3000"/>
              <a:buFont typeface="Work Sans"/>
              <a:buNone/>
            </a:pPr>
            <a:r>
              <a:rPr lang="en-US" sz="3000" b="1" i="0" u="none" strike="noStrike" cap="none">
                <a:solidFill>
                  <a:schemeClr val="dk1"/>
                </a:solidFill>
                <a:latin typeface="Work Sans"/>
                <a:ea typeface="Work Sans"/>
                <a:cs typeface="Work Sans"/>
                <a:sym typeface="Work Sans"/>
              </a:rPr>
              <a:t>Olika Cyberattacker</a:t>
            </a:r>
            <a:endParaRPr sz="1400" b="1" i="0" u="none" strike="noStrike" cap="none">
              <a:solidFill>
                <a:srgbClr val="000000"/>
              </a:solidFill>
              <a:latin typeface="Arial"/>
              <a:ea typeface="Arial"/>
              <a:cs typeface="Arial"/>
              <a:sym typeface="Arial"/>
            </a:endParaRPr>
          </a:p>
        </p:txBody>
      </p:sp>
      <p:sp>
        <p:nvSpPr>
          <p:cNvPr id="162" name="Google Shape;162;p13"/>
          <p:cNvSpPr/>
          <p:nvPr/>
        </p:nvSpPr>
        <p:spPr>
          <a:xfrm>
            <a:off x="3722200" y="1662800"/>
            <a:ext cx="4892759" cy="241428"/>
          </a:xfrm>
          <a:custGeom>
            <a:avLst/>
            <a:gdLst/>
            <a:ahLst/>
            <a:cxnLst/>
            <a:rect l="l" t="t" r="r" b="b"/>
            <a:pathLst>
              <a:path w="27831" h="2831" extrusionOk="0">
                <a:moveTo>
                  <a:pt x="27264" y="944"/>
                </a:moveTo>
                <a:lnTo>
                  <a:pt x="27359" y="1086"/>
                </a:lnTo>
                <a:lnTo>
                  <a:pt x="27359" y="944"/>
                </a:lnTo>
                <a:close/>
                <a:moveTo>
                  <a:pt x="27359" y="1086"/>
                </a:moveTo>
                <a:lnTo>
                  <a:pt x="27359" y="1133"/>
                </a:lnTo>
                <a:lnTo>
                  <a:pt x="27372" y="1106"/>
                </a:lnTo>
                <a:lnTo>
                  <a:pt x="27372" y="1106"/>
                </a:lnTo>
                <a:lnTo>
                  <a:pt x="27359" y="1086"/>
                </a:lnTo>
                <a:close/>
                <a:moveTo>
                  <a:pt x="27453" y="944"/>
                </a:moveTo>
                <a:lnTo>
                  <a:pt x="27372" y="1106"/>
                </a:lnTo>
                <a:lnTo>
                  <a:pt x="27372" y="1106"/>
                </a:lnTo>
                <a:lnTo>
                  <a:pt x="27453" y="1227"/>
                </a:lnTo>
                <a:lnTo>
                  <a:pt x="27453" y="944"/>
                </a:lnTo>
                <a:close/>
                <a:moveTo>
                  <a:pt x="27642" y="1039"/>
                </a:moveTo>
                <a:lnTo>
                  <a:pt x="27453" y="1227"/>
                </a:lnTo>
                <a:lnTo>
                  <a:pt x="27453" y="1322"/>
                </a:lnTo>
                <a:lnTo>
                  <a:pt x="27453" y="1416"/>
                </a:lnTo>
                <a:lnTo>
                  <a:pt x="27830" y="1416"/>
                </a:lnTo>
                <a:lnTo>
                  <a:pt x="27830" y="1227"/>
                </a:lnTo>
                <a:lnTo>
                  <a:pt x="27736" y="1322"/>
                </a:lnTo>
                <a:lnTo>
                  <a:pt x="27736" y="1227"/>
                </a:lnTo>
                <a:lnTo>
                  <a:pt x="27736" y="1133"/>
                </a:lnTo>
                <a:lnTo>
                  <a:pt x="27642" y="1039"/>
                </a:lnTo>
                <a:close/>
                <a:moveTo>
                  <a:pt x="20189" y="1"/>
                </a:moveTo>
                <a:lnTo>
                  <a:pt x="20095" y="190"/>
                </a:lnTo>
                <a:lnTo>
                  <a:pt x="20000" y="95"/>
                </a:lnTo>
                <a:lnTo>
                  <a:pt x="19906" y="284"/>
                </a:lnTo>
                <a:lnTo>
                  <a:pt x="19812" y="473"/>
                </a:lnTo>
                <a:lnTo>
                  <a:pt x="19529" y="284"/>
                </a:lnTo>
                <a:lnTo>
                  <a:pt x="19340" y="95"/>
                </a:lnTo>
                <a:lnTo>
                  <a:pt x="19246" y="95"/>
                </a:lnTo>
                <a:lnTo>
                  <a:pt x="19246" y="190"/>
                </a:lnTo>
                <a:lnTo>
                  <a:pt x="19151" y="378"/>
                </a:lnTo>
                <a:lnTo>
                  <a:pt x="19434" y="190"/>
                </a:lnTo>
                <a:lnTo>
                  <a:pt x="19246" y="473"/>
                </a:lnTo>
                <a:lnTo>
                  <a:pt x="19434" y="378"/>
                </a:lnTo>
                <a:lnTo>
                  <a:pt x="19434" y="567"/>
                </a:lnTo>
                <a:lnTo>
                  <a:pt x="19151" y="567"/>
                </a:lnTo>
                <a:lnTo>
                  <a:pt x="19151" y="190"/>
                </a:lnTo>
                <a:lnTo>
                  <a:pt x="19057" y="95"/>
                </a:lnTo>
                <a:lnTo>
                  <a:pt x="18963" y="95"/>
                </a:lnTo>
                <a:lnTo>
                  <a:pt x="18774" y="284"/>
                </a:lnTo>
                <a:lnTo>
                  <a:pt x="18680" y="473"/>
                </a:lnTo>
                <a:lnTo>
                  <a:pt x="18585" y="378"/>
                </a:lnTo>
                <a:lnTo>
                  <a:pt x="18491" y="190"/>
                </a:lnTo>
                <a:lnTo>
                  <a:pt x="18397" y="378"/>
                </a:lnTo>
                <a:lnTo>
                  <a:pt x="17925" y="567"/>
                </a:lnTo>
                <a:lnTo>
                  <a:pt x="18019" y="284"/>
                </a:lnTo>
                <a:lnTo>
                  <a:pt x="17831" y="378"/>
                </a:lnTo>
                <a:lnTo>
                  <a:pt x="17642" y="567"/>
                </a:lnTo>
                <a:lnTo>
                  <a:pt x="17642" y="661"/>
                </a:lnTo>
                <a:lnTo>
                  <a:pt x="17453" y="567"/>
                </a:lnTo>
                <a:lnTo>
                  <a:pt x="17170" y="473"/>
                </a:lnTo>
                <a:lnTo>
                  <a:pt x="16699" y="473"/>
                </a:lnTo>
                <a:lnTo>
                  <a:pt x="16699" y="567"/>
                </a:lnTo>
                <a:lnTo>
                  <a:pt x="16604" y="661"/>
                </a:lnTo>
                <a:lnTo>
                  <a:pt x="16416" y="378"/>
                </a:lnTo>
                <a:lnTo>
                  <a:pt x="16227" y="378"/>
                </a:lnTo>
                <a:lnTo>
                  <a:pt x="15661" y="661"/>
                </a:lnTo>
                <a:lnTo>
                  <a:pt x="15661" y="473"/>
                </a:lnTo>
                <a:lnTo>
                  <a:pt x="15567" y="756"/>
                </a:lnTo>
                <a:lnTo>
                  <a:pt x="15378" y="473"/>
                </a:lnTo>
                <a:lnTo>
                  <a:pt x="15567" y="473"/>
                </a:lnTo>
                <a:lnTo>
                  <a:pt x="15472" y="378"/>
                </a:lnTo>
                <a:lnTo>
                  <a:pt x="15378" y="378"/>
                </a:lnTo>
                <a:lnTo>
                  <a:pt x="15189" y="473"/>
                </a:lnTo>
                <a:lnTo>
                  <a:pt x="15000" y="756"/>
                </a:lnTo>
                <a:lnTo>
                  <a:pt x="14906" y="661"/>
                </a:lnTo>
                <a:lnTo>
                  <a:pt x="14812" y="473"/>
                </a:lnTo>
                <a:lnTo>
                  <a:pt x="14529" y="756"/>
                </a:lnTo>
                <a:lnTo>
                  <a:pt x="14623" y="567"/>
                </a:lnTo>
                <a:lnTo>
                  <a:pt x="14529" y="661"/>
                </a:lnTo>
                <a:lnTo>
                  <a:pt x="14340" y="756"/>
                </a:lnTo>
                <a:lnTo>
                  <a:pt x="14340" y="567"/>
                </a:lnTo>
                <a:lnTo>
                  <a:pt x="14246" y="473"/>
                </a:lnTo>
                <a:lnTo>
                  <a:pt x="13963" y="378"/>
                </a:lnTo>
                <a:lnTo>
                  <a:pt x="13585" y="284"/>
                </a:lnTo>
                <a:lnTo>
                  <a:pt x="13302" y="284"/>
                </a:lnTo>
                <a:lnTo>
                  <a:pt x="13302" y="378"/>
                </a:lnTo>
                <a:lnTo>
                  <a:pt x="13302" y="473"/>
                </a:lnTo>
                <a:lnTo>
                  <a:pt x="13208" y="473"/>
                </a:lnTo>
                <a:lnTo>
                  <a:pt x="13208" y="661"/>
                </a:lnTo>
                <a:lnTo>
                  <a:pt x="13114" y="661"/>
                </a:lnTo>
                <a:lnTo>
                  <a:pt x="13019" y="567"/>
                </a:lnTo>
                <a:lnTo>
                  <a:pt x="12925" y="378"/>
                </a:lnTo>
                <a:lnTo>
                  <a:pt x="12831" y="95"/>
                </a:lnTo>
                <a:lnTo>
                  <a:pt x="12831" y="378"/>
                </a:lnTo>
                <a:lnTo>
                  <a:pt x="12736" y="378"/>
                </a:lnTo>
                <a:lnTo>
                  <a:pt x="12642" y="284"/>
                </a:lnTo>
                <a:lnTo>
                  <a:pt x="12548" y="190"/>
                </a:lnTo>
                <a:lnTo>
                  <a:pt x="12265" y="190"/>
                </a:lnTo>
                <a:lnTo>
                  <a:pt x="12170" y="473"/>
                </a:lnTo>
                <a:lnTo>
                  <a:pt x="12076" y="378"/>
                </a:lnTo>
                <a:lnTo>
                  <a:pt x="11887" y="284"/>
                </a:lnTo>
                <a:lnTo>
                  <a:pt x="11510" y="378"/>
                </a:lnTo>
                <a:lnTo>
                  <a:pt x="10755" y="661"/>
                </a:lnTo>
                <a:lnTo>
                  <a:pt x="10661" y="473"/>
                </a:lnTo>
                <a:lnTo>
                  <a:pt x="10567" y="378"/>
                </a:lnTo>
                <a:lnTo>
                  <a:pt x="10095" y="378"/>
                </a:lnTo>
                <a:lnTo>
                  <a:pt x="9529" y="473"/>
                </a:lnTo>
                <a:lnTo>
                  <a:pt x="9340" y="473"/>
                </a:lnTo>
                <a:lnTo>
                  <a:pt x="9152" y="378"/>
                </a:lnTo>
                <a:lnTo>
                  <a:pt x="9152" y="473"/>
                </a:lnTo>
                <a:lnTo>
                  <a:pt x="9152" y="567"/>
                </a:lnTo>
                <a:lnTo>
                  <a:pt x="8963" y="661"/>
                </a:lnTo>
                <a:lnTo>
                  <a:pt x="8869" y="567"/>
                </a:lnTo>
                <a:lnTo>
                  <a:pt x="8680" y="473"/>
                </a:lnTo>
                <a:lnTo>
                  <a:pt x="8680" y="756"/>
                </a:lnTo>
                <a:lnTo>
                  <a:pt x="8491" y="661"/>
                </a:lnTo>
                <a:lnTo>
                  <a:pt x="8208" y="567"/>
                </a:lnTo>
                <a:lnTo>
                  <a:pt x="7925" y="661"/>
                </a:lnTo>
                <a:lnTo>
                  <a:pt x="7831" y="756"/>
                </a:lnTo>
                <a:lnTo>
                  <a:pt x="7548" y="567"/>
                </a:lnTo>
                <a:lnTo>
                  <a:pt x="7359" y="473"/>
                </a:lnTo>
                <a:lnTo>
                  <a:pt x="7170" y="944"/>
                </a:lnTo>
                <a:lnTo>
                  <a:pt x="6982" y="661"/>
                </a:lnTo>
                <a:lnTo>
                  <a:pt x="6793" y="661"/>
                </a:lnTo>
                <a:lnTo>
                  <a:pt x="6604" y="756"/>
                </a:lnTo>
                <a:lnTo>
                  <a:pt x="6510" y="661"/>
                </a:lnTo>
                <a:lnTo>
                  <a:pt x="6416" y="756"/>
                </a:lnTo>
                <a:lnTo>
                  <a:pt x="6038" y="944"/>
                </a:lnTo>
                <a:lnTo>
                  <a:pt x="6038" y="1039"/>
                </a:lnTo>
                <a:lnTo>
                  <a:pt x="5850" y="1133"/>
                </a:lnTo>
                <a:lnTo>
                  <a:pt x="5850" y="1039"/>
                </a:lnTo>
                <a:lnTo>
                  <a:pt x="5755" y="1039"/>
                </a:lnTo>
                <a:lnTo>
                  <a:pt x="5567" y="1227"/>
                </a:lnTo>
                <a:lnTo>
                  <a:pt x="5472" y="1227"/>
                </a:lnTo>
                <a:lnTo>
                  <a:pt x="5378" y="1039"/>
                </a:lnTo>
                <a:lnTo>
                  <a:pt x="5378" y="1133"/>
                </a:lnTo>
                <a:lnTo>
                  <a:pt x="5189" y="1227"/>
                </a:lnTo>
                <a:lnTo>
                  <a:pt x="5095" y="1133"/>
                </a:lnTo>
                <a:lnTo>
                  <a:pt x="4906" y="1039"/>
                </a:lnTo>
                <a:lnTo>
                  <a:pt x="5189" y="1039"/>
                </a:lnTo>
                <a:lnTo>
                  <a:pt x="5095" y="944"/>
                </a:lnTo>
                <a:lnTo>
                  <a:pt x="5095" y="756"/>
                </a:lnTo>
                <a:lnTo>
                  <a:pt x="5001" y="944"/>
                </a:lnTo>
                <a:lnTo>
                  <a:pt x="4529" y="944"/>
                </a:lnTo>
                <a:lnTo>
                  <a:pt x="4529" y="1133"/>
                </a:lnTo>
                <a:lnTo>
                  <a:pt x="4718" y="1133"/>
                </a:lnTo>
                <a:lnTo>
                  <a:pt x="4623" y="1227"/>
                </a:lnTo>
                <a:lnTo>
                  <a:pt x="4623" y="1133"/>
                </a:lnTo>
                <a:lnTo>
                  <a:pt x="4529" y="1416"/>
                </a:lnTo>
                <a:lnTo>
                  <a:pt x="4340" y="1227"/>
                </a:lnTo>
                <a:lnTo>
                  <a:pt x="4152" y="1039"/>
                </a:lnTo>
                <a:lnTo>
                  <a:pt x="3963" y="1039"/>
                </a:lnTo>
                <a:lnTo>
                  <a:pt x="3774" y="1416"/>
                </a:lnTo>
                <a:lnTo>
                  <a:pt x="3774" y="1322"/>
                </a:lnTo>
                <a:lnTo>
                  <a:pt x="3774" y="1227"/>
                </a:lnTo>
                <a:lnTo>
                  <a:pt x="3680" y="1322"/>
                </a:lnTo>
                <a:lnTo>
                  <a:pt x="3586" y="1510"/>
                </a:lnTo>
                <a:lnTo>
                  <a:pt x="3208" y="1416"/>
                </a:lnTo>
                <a:lnTo>
                  <a:pt x="2454" y="1416"/>
                </a:lnTo>
                <a:lnTo>
                  <a:pt x="1793" y="1510"/>
                </a:lnTo>
                <a:lnTo>
                  <a:pt x="1510" y="1605"/>
                </a:lnTo>
                <a:lnTo>
                  <a:pt x="1321" y="1699"/>
                </a:lnTo>
                <a:lnTo>
                  <a:pt x="1321" y="1605"/>
                </a:lnTo>
                <a:lnTo>
                  <a:pt x="1038" y="1699"/>
                </a:lnTo>
                <a:lnTo>
                  <a:pt x="755" y="1793"/>
                </a:lnTo>
                <a:lnTo>
                  <a:pt x="567" y="1793"/>
                </a:lnTo>
                <a:lnTo>
                  <a:pt x="378" y="1888"/>
                </a:lnTo>
                <a:lnTo>
                  <a:pt x="284" y="1699"/>
                </a:lnTo>
                <a:lnTo>
                  <a:pt x="95" y="1605"/>
                </a:lnTo>
                <a:lnTo>
                  <a:pt x="1" y="1793"/>
                </a:lnTo>
                <a:lnTo>
                  <a:pt x="1" y="2076"/>
                </a:lnTo>
                <a:lnTo>
                  <a:pt x="95" y="2548"/>
                </a:lnTo>
                <a:lnTo>
                  <a:pt x="189" y="2831"/>
                </a:lnTo>
                <a:lnTo>
                  <a:pt x="284" y="2737"/>
                </a:lnTo>
                <a:lnTo>
                  <a:pt x="472" y="2831"/>
                </a:lnTo>
                <a:lnTo>
                  <a:pt x="567" y="2548"/>
                </a:lnTo>
                <a:lnTo>
                  <a:pt x="661" y="2642"/>
                </a:lnTo>
                <a:lnTo>
                  <a:pt x="661" y="2737"/>
                </a:lnTo>
                <a:lnTo>
                  <a:pt x="755" y="2642"/>
                </a:lnTo>
                <a:lnTo>
                  <a:pt x="944" y="2548"/>
                </a:lnTo>
                <a:lnTo>
                  <a:pt x="1227" y="2548"/>
                </a:lnTo>
                <a:lnTo>
                  <a:pt x="1227" y="2642"/>
                </a:lnTo>
                <a:lnTo>
                  <a:pt x="1321" y="2737"/>
                </a:lnTo>
                <a:lnTo>
                  <a:pt x="1416" y="2831"/>
                </a:lnTo>
                <a:lnTo>
                  <a:pt x="1510" y="2642"/>
                </a:lnTo>
                <a:lnTo>
                  <a:pt x="1793" y="2548"/>
                </a:lnTo>
                <a:lnTo>
                  <a:pt x="1699" y="2642"/>
                </a:lnTo>
                <a:lnTo>
                  <a:pt x="1887" y="2737"/>
                </a:lnTo>
                <a:lnTo>
                  <a:pt x="1887" y="2454"/>
                </a:lnTo>
                <a:lnTo>
                  <a:pt x="1982" y="2265"/>
                </a:lnTo>
                <a:lnTo>
                  <a:pt x="2076" y="2737"/>
                </a:lnTo>
                <a:lnTo>
                  <a:pt x="2171" y="2359"/>
                </a:lnTo>
                <a:lnTo>
                  <a:pt x="2265" y="2642"/>
                </a:lnTo>
                <a:lnTo>
                  <a:pt x="2265" y="2548"/>
                </a:lnTo>
                <a:lnTo>
                  <a:pt x="2359" y="2454"/>
                </a:lnTo>
                <a:lnTo>
                  <a:pt x="2454" y="2548"/>
                </a:lnTo>
                <a:lnTo>
                  <a:pt x="2454" y="2737"/>
                </a:lnTo>
                <a:lnTo>
                  <a:pt x="2548" y="2548"/>
                </a:lnTo>
                <a:lnTo>
                  <a:pt x="2548" y="2454"/>
                </a:lnTo>
                <a:lnTo>
                  <a:pt x="2642" y="2548"/>
                </a:lnTo>
                <a:lnTo>
                  <a:pt x="2642" y="2642"/>
                </a:lnTo>
                <a:lnTo>
                  <a:pt x="2831" y="2454"/>
                </a:lnTo>
                <a:lnTo>
                  <a:pt x="3020" y="2454"/>
                </a:lnTo>
                <a:lnTo>
                  <a:pt x="3114" y="2265"/>
                </a:lnTo>
                <a:lnTo>
                  <a:pt x="3114" y="2076"/>
                </a:lnTo>
                <a:lnTo>
                  <a:pt x="3208" y="1982"/>
                </a:lnTo>
                <a:lnTo>
                  <a:pt x="3208" y="2076"/>
                </a:lnTo>
                <a:lnTo>
                  <a:pt x="3208" y="2265"/>
                </a:lnTo>
                <a:lnTo>
                  <a:pt x="3303" y="2076"/>
                </a:lnTo>
                <a:lnTo>
                  <a:pt x="3491" y="2076"/>
                </a:lnTo>
                <a:lnTo>
                  <a:pt x="3491" y="2171"/>
                </a:lnTo>
                <a:lnTo>
                  <a:pt x="3397" y="2265"/>
                </a:lnTo>
                <a:lnTo>
                  <a:pt x="3303" y="2359"/>
                </a:lnTo>
                <a:lnTo>
                  <a:pt x="3303" y="2548"/>
                </a:lnTo>
                <a:lnTo>
                  <a:pt x="3491" y="2548"/>
                </a:lnTo>
                <a:lnTo>
                  <a:pt x="3586" y="2454"/>
                </a:lnTo>
                <a:lnTo>
                  <a:pt x="3680" y="2265"/>
                </a:lnTo>
                <a:lnTo>
                  <a:pt x="4152" y="2265"/>
                </a:lnTo>
                <a:lnTo>
                  <a:pt x="4152" y="2359"/>
                </a:lnTo>
                <a:lnTo>
                  <a:pt x="4246" y="2171"/>
                </a:lnTo>
                <a:lnTo>
                  <a:pt x="4340" y="2171"/>
                </a:lnTo>
                <a:lnTo>
                  <a:pt x="4246" y="2265"/>
                </a:lnTo>
                <a:lnTo>
                  <a:pt x="5284" y="2265"/>
                </a:lnTo>
                <a:lnTo>
                  <a:pt x="5567" y="2171"/>
                </a:lnTo>
                <a:lnTo>
                  <a:pt x="5755" y="2171"/>
                </a:lnTo>
                <a:lnTo>
                  <a:pt x="5755" y="2076"/>
                </a:lnTo>
                <a:lnTo>
                  <a:pt x="6416" y="2076"/>
                </a:lnTo>
                <a:lnTo>
                  <a:pt x="6510" y="1888"/>
                </a:lnTo>
                <a:lnTo>
                  <a:pt x="6604" y="1888"/>
                </a:lnTo>
                <a:lnTo>
                  <a:pt x="7170" y="1982"/>
                </a:lnTo>
                <a:lnTo>
                  <a:pt x="7453" y="1888"/>
                </a:lnTo>
                <a:lnTo>
                  <a:pt x="7548" y="1888"/>
                </a:lnTo>
                <a:lnTo>
                  <a:pt x="7642" y="1699"/>
                </a:lnTo>
                <a:lnTo>
                  <a:pt x="7736" y="1888"/>
                </a:lnTo>
                <a:lnTo>
                  <a:pt x="7925" y="2076"/>
                </a:lnTo>
                <a:lnTo>
                  <a:pt x="8114" y="1793"/>
                </a:lnTo>
                <a:lnTo>
                  <a:pt x="8114" y="1982"/>
                </a:lnTo>
                <a:lnTo>
                  <a:pt x="8208" y="1793"/>
                </a:lnTo>
                <a:lnTo>
                  <a:pt x="8302" y="1982"/>
                </a:lnTo>
                <a:lnTo>
                  <a:pt x="8302" y="1888"/>
                </a:lnTo>
                <a:lnTo>
                  <a:pt x="8302" y="1793"/>
                </a:lnTo>
                <a:lnTo>
                  <a:pt x="8491" y="1793"/>
                </a:lnTo>
                <a:lnTo>
                  <a:pt x="8585" y="1888"/>
                </a:lnTo>
                <a:lnTo>
                  <a:pt x="8774" y="1793"/>
                </a:lnTo>
                <a:lnTo>
                  <a:pt x="8774" y="1982"/>
                </a:lnTo>
                <a:lnTo>
                  <a:pt x="8869" y="1888"/>
                </a:lnTo>
                <a:lnTo>
                  <a:pt x="9718" y="1888"/>
                </a:lnTo>
                <a:lnTo>
                  <a:pt x="9623" y="1793"/>
                </a:lnTo>
                <a:lnTo>
                  <a:pt x="9718" y="1605"/>
                </a:lnTo>
                <a:lnTo>
                  <a:pt x="9812" y="1699"/>
                </a:lnTo>
                <a:lnTo>
                  <a:pt x="9812" y="1793"/>
                </a:lnTo>
                <a:lnTo>
                  <a:pt x="9906" y="1888"/>
                </a:lnTo>
                <a:lnTo>
                  <a:pt x="10095" y="1982"/>
                </a:lnTo>
                <a:lnTo>
                  <a:pt x="10661" y="1793"/>
                </a:lnTo>
                <a:lnTo>
                  <a:pt x="11038" y="1510"/>
                </a:lnTo>
                <a:lnTo>
                  <a:pt x="11133" y="1699"/>
                </a:lnTo>
                <a:lnTo>
                  <a:pt x="11321" y="1699"/>
                </a:lnTo>
                <a:lnTo>
                  <a:pt x="11510" y="1605"/>
                </a:lnTo>
                <a:lnTo>
                  <a:pt x="11604" y="1416"/>
                </a:lnTo>
                <a:lnTo>
                  <a:pt x="11982" y="1605"/>
                </a:lnTo>
                <a:lnTo>
                  <a:pt x="12453" y="1699"/>
                </a:lnTo>
                <a:lnTo>
                  <a:pt x="12642" y="1510"/>
                </a:lnTo>
                <a:lnTo>
                  <a:pt x="12642" y="1699"/>
                </a:lnTo>
                <a:lnTo>
                  <a:pt x="12925" y="1510"/>
                </a:lnTo>
                <a:lnTo>
                  <a:pt x="13208" y="1510"/>
                </a:lnTo>
                <a:lnTo>
                  <a:pt x="14057" y="1699"/>
                </a:lnTo>
                <a:lnTo>
                  <a:pt x="14434" y="1793"/>
                </a:lnTo>
                <a:lnTo>
                  <a:pt x="14812" y="1793"/>
                </a:lnTo>
                <a:lnTo>
                  <a:pt x="15095" y="1699"/>
                </a:lnTo>
                <a:lnTo>
                  <a:pt x="15378" y="1510"/>
                </a:lnTo>
                <a:lnTo>
                  <a:pt x="15472" y="1416"/>
                </a:lnTo>
                <a:lnTo>
                  <a:pt x="15472" y="1510"/>
                </a:lnTo>
                <a:lnTo>
                  <a:pt x="15472" y="1699"/>
                </a:lnTo>
                <a:lnTo>
                  <a:pt x="16416" y="1510"/>
                </a:lnTo>
                <a:lnTo>
                  <a:pt x="16416" y="1605"/>
                </a:lnTo>
                <a:lnTo>
                  <a:pt x="16510" y="1605"/>
                </a:lnTo>
                <a:lnTo>
                  <a:pt x="16604" y="1510"/>
                </a:lnTo>
                <a:lnTo>
                  <a:pt x="17642" y="1510"/>
                </a:lnTo>
                <a:lnTo>
                  <a:pt x="17736" y="1605"/>
                </a:lnTo>
                <a:lnTo>
                  <a:pt x="17831" y="1605"/>
                </a:lnTo>
                <a:lnTo>
                  <a:pt x="18397" y="1510"/>
                </a:lnTo>
                <a:lnTo>
                  <a:pt x="19057" y="1322"/>
                </a:lnTo>
                <a:lnTo>
                  <a:pt x="18774" y="1605"/>
                </a:lnTo>
                <a:lnTo>
                  <a:pt x="19151" y="1322"/>
                </a:lnTo>
                <a:lnTo>
                  <a:pt x="19340" y="1322"/>
                </a:lnTo>
                <a:lnTo>
                  <a:pt x="19340" y="1510"/>
                </a:lnTo>
                <a:lnTo>
                  <a:pt x="19529" y="1416"/>
                </a:lnTo>
                <a:lnTo>
                  <a:pt x="19906" y="1416"/>
                </a:lnTo>
                <a:lnTo>
                  <a:pt x="20000" y="1322"/>
                </a:lnTo>
                <a:lnTo>
                  <a:pt x="20095" y="944"/>
                </a:lnTo>
                <a:lnTo>
                  <a:pt x="20095" y="1133"/>
                </a:lnTo>
                <a:lnTo>
                  <a:pt x="20189" y="1227"/>
                </a:lnTo>
                <a:lnTo>
                  <a:pt x="20189" y="1416"/>
                </a:lnTo>
                <a:lnTo>
                  <a:pt x="20283" y="1322"/>
                </a:lnTo>
                <a:lnTo>
                  <a:pt x="20378" y="1322"/>
                </a:lnTo>
                <a:lnTo>
                  <a:pt x="20378" y="1416"/>
                </a:lnTo>
                <a:lnTo>
                  <a:pt x="20661" y="1227"/>
                </a:lnTo>
                <a:lnTo>
                  <a:pt x="20944" y="1133"/>
                </a:lnTo>
                <a:lnTo>
                  <a:pt x="21038" y="1133"/>
                </a:lnTo>
                <a:lnTo>
                  <a:pt x="21132" y="1416"/>
                </a:lnTo>
                <a:lnTo>
                  <a:pt x="21604" y="1227"/>
                </a:lnTo>
                <a:lnTo>
                  <a:pt x="21510" y="1039"/>
                </a:lnTo>
                <a:lnTo>
                  <a:pt x="21510" y="944"/>
                </a:lnTo>
                <a:lnTo>
                  <a:pt x="21698" y="944"/>
                </a:lnTo>
                <a:lnTo>
                  <a:pt x="21604" y="1039"/>
                </a:lnTo>
                <a:lnTo>
                  <a:pt x="21982" y="1039"/>
                </a:lnTo>
                <a:lnTo>
                  <a:pt x="21887" y="1227"/>
                </a:lnTo>
                <a:lnTo>
                  <a:pt x="21887" y="1227"/>
                </a:lnTo>
                <a:lnTo>
                  <a:pt x="22170" y="1039"/>
                </a:lnTo>
                <a:lnTo>
                  <a:pt x="22265" y="1227"/>
                </a:lnTo>
                <a:lnTo>
                  <a:pt x="22265" y="1133"/>
                </a:lnTo>
                <a:lnTo>
                  <a:pt x="22265" y="1039"/>
                </a:lnTo>
                <a:lnTo>
                  <a:pt x="22548" y="1039"/>
                </a:lnTo>
                <a:lnTo>
                  <a:pt x="22642" y="1322"/>
                </a:lnTo>
                <a:lnTo>
                  <a:pt x="23019" y="1227"/>
                </a:lnTo>
                <a:lnTo>
                  <a:pt x="23208" y="1133"/>
                </a:lnTo>
                <a:lnTo>
                  <a:pt x="23302" y="1039"/>
                </a:lnTo>
                <a:lnTo>
                  <a:pt x="23397" y="1133"/>
                </a:lnTo>
                <a:lnTo>
                  <a:pt x="23397" y="1227"/>
                </a:lnTo>
                <a:lnTo>
                  <a:pt x="23680" y="1227"/>
                </a:lnTo>
                <a:lnTo>
                  <a:pt x="23868" y="1133"/>
                </a:lnTo>
                <a:lnTo>
                  <a:pt x="24057" y="1227"/>
                </a:lnTo>
                <a:lnTo>
                  <a:pt x="24246" y="1227"/>
                </a:lnTo>
                <a:lnTo>
                  <a:pt x="24246" y="1133"/>
                </a:lnTo>
                <a:lnTo>
                  <a:pt x="24529" y="1227"/>
                </a:lnTo>
                <a:lnTo>
                  <a:pt x="24906" y="1322"/>
                </a:lnTo>
                <a:lnTo>
                  <a:pt x="25179" y="1048"/>
                </a:lnTo>
                <a:lnTo>
                  <a:pt x="25095" y="1133"/>
                </a:lnTo>
                <a:lnTo>
                  <a:pt x="25189" y="1227"/>
                </a:lnTo>
                <a:lnTo>
                  <a:pt x="25189" y="1133"/>
                </a:lnTo>
                <a:lnTo>
                  <a:pt x="25283" y="1039"/>
                </a:lnTo>
                <a:lnTo>
                  <a:pt x="25378" y="944"/>
                </a:lnTo>
                <a:lnTo>
                  <a:pt x="25472" y="944"/>
                </a:lnTo>
                <a:lnTo>
                  <a:pt x="25472" y="1133"/>
                </a:lnTo>
                <a:lnTo>
                  <a:pt x="25566" y="1039"/>
                </a:lnTo>
                <a:lnTo>
                  <a:pt x="25661" y="1039"/>
                </a:lnTo>
                <a:lnTo>
                  <a:pt x="25566" y="1133"/>
                </a:lnTo>
                <a:lnTo>
                  <a:pt x="25661" y="1227"/>
                </a:lnTo>
                <a:lnTo>
                  <a:pt x="25849" y="1322"/>
                </a:lnTo>
                <a:lnTo>
                  <a:pt x="25944" y="1133"/>
                </a:lnTo>
                <a:lnTo>
                  <a:pt x="26132" y="1039"/>
                </a:lnTo>
                <a:lnTo>
                  <a:pt x="26132" y="1039"/>
                </a:lnTo>
                <a:lnTo>
                  <a:pt x="26038" y="1227"/>
                </a:lnTo>
                <a:lnTo>
                  <a:pt x="26132" y="1322"/>
                </a:lnTo>
                <a:lnTo>
                  <a:pt x="26321" y="1416"/>
                </a:lnTo>
                <a:lnTo>
                  <a:pt x="26415" y="1416"/>
                </a:lnTo>
                <a:lnTo>
                  <a:pt x="26887" y="1227"/>
                </a:lnTo>
                <a:lnTo>
                  <a:pt x="27264" y="944"/>
                </a:lnTo>
                <a:lnTo>
                  <a:pt x="27170" y="944"/>
                </a:lnTo>
                <a:lnTo>
                  <a:pt x="27264" y="850"/>
                </a:lnTo>
                <a:lnTo>
                  <a:pt x="26981" y="756"/>
                </a:lnTo>
                <a:lnTo>
                  <a:pt x="26887" y="944"/>
                </a:lnTo>
                <a:lnTo>
                  <a:pt x="26793" y="1133"/>
                </a:lnTo>
                <a:lnTo>
                  <a:pt x="26793" y="661"/>
                </a:lnTo>
                <a:lnTo>
                  <a:pt x="26604" y="944"/>
                </a:lnTo>
                <a:lnTo>
                  <a:pt x="26510" y="850"/>
                </a:lnTo>
                <a:lnTo>
                  <a:pt x="26415" y="756"/>
                </a:lnTo>
                <a:lnTo>
                  <a:pt x="26321" y="944"/>
                </a:lnTo>
                <a:lnTo>
                  <a:pt x="26227" y="661"/>
                </a:lnTo>
                <a:lnTo>
                  <a:pt x="26038" y="756"/>
                </a:lnTo>
                <a:lnTo>
                  <a:pt x="25849" y="661"/>
                </a:lnTo>
                <a:lnTo>
                  <a:pt x="25378" y="567"/>
                </a:lnTo>
                <a:lnTo>
                  <a:pt x="25283" y="661"/>
                </a:lnTo>
                <a:lnTo>
                  <a:pt x="25095" y="756"/>
                </a:lnTo>
                <a:lnTo>
                  <a:pt x="25189" y="473"/>
                </a:lnTo>
                <a:lnTo>
                  <a:pt x="25000" y="661"/>
                </a:lnTo>
                <a:lnTo>
                  <a:pt x="25000" y="661"/>
                </a:lnTo>
                <a:lnTo>
                  <a:pt x="25095" y="473"/>
                </a:lnTo>
                <a:lnTo>
                  <a:pt x="24906" y="567"/>
                </a:lnTo>
                <a:lnTo>
                  <a:pt x="24717" y="567"/>
                </a:lnTo>
                <a:lnTo>
                  <a:pt x="24717" y="756"/>
                </a:lnTo>
                <a:lnTo>
                  <a:pt x="24623" y="1039"/>
                </a:lnTo>
                <a:lnTo>
                  <a:pt x="24623" y="850"/>
                </a:lnTo>
                <a:lnTo>
                  <a:pt x="24717" y="661"/>
                </a:lnTo>
                <a:lnTo>
                  <a:pt x="24623" y="756"/>
                </a:lnTo>
                <a:lnTo>
                  <a:pt x="24623" y="661"/>
                </a:lnTo>
                <a:lnTo>
                  <a:pt x="24529" y="473"/>
                </a:lnTo>
                <a:lnTo>
                  <a:pt x="24529" y="661"/>
                </a:lnTo>
                <a:lnTo>
                  <a:pt x="24434" y="567"/>
                </a:lnTo>
                <a:lnTo>
                  <a:pt x="24340" y="378"/>
                </a:lnTo>
                <a:lnTo>
                  <a:pt x="24246" y="567"/>
                </a:lnTo>
                <a:lnTo>
                  <a:pt x="23963" y="567"/>
                </a:lnTo>
                <a:lnTo>
                  <a:pt x="23397" y="661"/>
                </a:lnTo>
                <a:lnTo>
                  <a:pt x="23114" y="661"/>
                </a:lnTo>
                <a:lnTo>
                  <a:pt x="22925" y="567"/>
                </a:lnTo>
                <a:lnTo>
                  <a:pt x="22925" y="473"/>
                </a:lnTo>
                <a:lnTo>
                  <a:pt x="23019" y="473"/>
                </a:lnTo>
                <a:lnTo>
                  <a:pt x="22642" y="378"/>
                </a:lnTo>
                <a:lnTo>
                  <a:pt x="22736" y="473"/>
                </a:lnTo>
                <a:lnTo>
                  <a:pt x="22548" y="473"/>
                </a:lnTo>
                <a:lnTo>
                  <a:pt x="22642" y="284"/>
                </a:lnTo>
                <a:lnTo>
                  <a:pt x="22548" y="190"/>
                </a:lnTo>
                <a:lnTo>
                  <a:pt x="22453" y="190"/>
                </a:lnTo>
                <a:lnTo>
                  <a:pt x="22359" y="284"/>
                </a:lnTo>
                <a:lnTo>
                  <a:pt x="22170" y="378"/>
                </a:lnTo>
                <a:lnTo>
                  <a:pt x="22076" y="284"/>
                </a:lnTo>
                <a:lnTo>
                  <a:pt x="22170" y="473"/>
                </a:lnTo>
                <a:lnTo>
                  <a:pt x="21887" y="190"/>
                </a:lnTo>
                <a:lnTo>
                  <a:pt x="21793" y="190"/>
                </a:lnTo>
                <a:lnTo>
                  <a:pt x="21698" y="378"/>
                </a:lnTo>
                <a:lnTo>
                  <a:pt x="21604" y="756"/>
                </a:lnTo>
                <a:lnTo>
                  <a:pt x="21415" y="661"/>
                </a:lnTo>
                <a:lnTo>
                  <a:pt x="21510" y="473"/>
                </a:lnTo>
                <a:lnTo>
                  <a:pt x="21604" y="284"/>
                </a:lnTo>
                <a:lnTo>
                  <a:pt x="21415" y="284"/>
                </a:lnTo>
                <a:lnTo>
                  <a:pt x="21415" y="190"/>
                </a:lnTo>
                <a:lnTo>
                  <a:pt x="21227" y="378"/>
                </a:lnTo>
                <a:lnTo>
                  <a:pt x="20944" y="567"/>
                </a:lnTo>
                <a:lnTo>
                  <a:pt x="20566" y="1"/>
                </a:lnTo>
                <a:lnTo>
                  <a:pt x="20472" y="95"/>
                </a:lnTo>
                <a:lnTo>
                  <a:pt x="20472" y="190"/>
                </a:lnTo>
                <a:lnTo>
                  <a:pt x="20472" y="378"/>
                </a:lnTo>
                <a:lnTo>
                  <a:pt x="20283" y="284"/>
                </a:lnTo>
                <a:lnTo>
                  <a:pt x="20283" y="190"/>
                </a:lnTo>
                <a:lnTo>
                  <a:pt x="20378" y="95"/>
                </a:lnTo>
                <a:lnTo>
                  <a:pt x="20283" y="1"/>
                </a:ln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lt1"/>
              </a:buClr>
              <a:buSzPts val="1800"/>
              <a:buFont typeface="Gill Sans"/>
              <a:buNone/>
            </a:pPr>
            <a:endParaRPr sz="1800" b="0" i="0" u="none" strike="noStrike" cap="none">
              <a:solidFill>
                <a:schemeClr val="lt1"/>
              </a:solidFill>
              <a:latin typeface="Gill Sans"/>
              <a:ea typeface="Gill Sans"/>
              <a:cs typeface="Gill Sans"/>
              <a:sym typeface="Gill Sans"/>
            </a:endParaRPr>
          </a:p>
        </p:txBody>
      </p:sp>
      <p:sp>
        <p:nvSpPr>
          <p:cNvPr id="6" name="Rectangle 5">
            <a:extLst>
              <a:ext uri="{FF2B5EF4-FFF2-40B4-BE49-F238E27FC236}">
                <a16:creationId xmlns:a16="http://schemas.microsoft.com/office/drawing/2014/main" id="{593DF5A9-ECD0-29DA-F579-77519480A475}"/>
              </a:ext>
            </a:extLst>
          </p:cNvPr>
          <p:cNvSpPr/>
          <p:nvPr/>
        </p:nvSpPr>
        <p:spPr>
          <a:xfrm>
            <a:off x="1571946" y="1036237"/>
            <a:ext cx="9349483" cy="4422663"/>
          </a:xfrm>
          <a:prstGeom prst="rect">
            <a:avLst/>
          </a:prstGeom>
          <a:solidFill>
            <a:srgbClr val="121B2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E" dirty="0"/>
          </a:p>
        </p:txBody>
      </p:sp>
      <p:pic>
        <p:nvPicPr>
          <p:cNvPr id="4" name="Picture 3">
            <a:extLst>
              <a:ext uri="{FF2B5EF4-FFF2-40B4-BE49-F238E27FC236}">
                <a16:creationId xmlns:a16="http://schemas.microsoft.com/office/drawing/2014/main" id="{409E9FA1-8AA6-F2E0-93FA-F59AE570C43D}"/>
              </a:ext>
            </a:extLst>
          </p:cNvPr>
          <p:cNvPicPr>
            <a:picLocks noChangeAspect="1"/>
          </p:cNvPicPr>
          <p:nvPr/>
        </p:nvPicPr>
        <p:blipFill>
          <a:blip r:embed="rId3"/>
          <a:srcRect r="1598"/>
          <a:stretch>
            <a:fillRect/>
          </a:stretch>
        </p:blipFill>
        <p:spPr>
          <a:xfrm>
            <a:off x="2706425" y="1036237"/>
            <a:ext cx="7105395" cy="4422663"/>
          </a:xfrm>
          <a:prstGeom prst="rect">
            <a:avLst/>
          </a:prstGeom>
        </p:spPr>
      </p:pic>
      <p:pic>
        <p:nvPicPr>
          <p:cNvPr id="3" name="Bildobjekt 2">
            <a:extLst>
              <a:ext uri="{FF2B5EF4-FFF2-40B4-BE49-F238E27FC236}">
                <a16:creationId xmlns:a16="http://schemas.microsoft.com/office/drawing/2014/main" id="{1AE50244-E3DD-F58D-496E-73DBEF10A278}"/>
              </a:ext>
            </a:extLst>
          </p:cNvPr>
          <p:cNvPicPr>
            <a:picLocks noChangeAspect="1"/>
          </p:cNvPicPr>
          <p:nvPr/>
        </p:nvPicPr>
        <p:blipFill>
          <a:blip r:embed="rId4"/>
          <a:stretch>
            <a:fillRect/>
          </a:stretch>
        </p:blipFill>
        <p:spPr>
          <a:xfrm>
            <a:off x="9315314" y="297387"/>
            <a:ext cx="2543175" cy="31617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7">
          <a:extLst>
            <a:ext uri="{FF2B5EF4-FFF2-40B4-BE49-F238E27FC236}">
              <a16:creationId xmlns:a16="http://schemas.microsoft.com/office/drawing/2014/main" id="{DE6F3DE7-7CBD-D2DB-E84B-DA4694CA81EC}"/>
            </a:ext>
          </a:extLst>
        </p:cNvPr>
        <p:cNvGrpSpPr/>
        <p:nvPr/>
      </p:nvGrpSpPr>
      <p:grpSpPr>
        <a:xfrm>
          <a:off x="0" y="0"/>
          <a:ext cx="0" cy="0"/>
          <a:chOff x="0" y="0"/>
          <a:chExt cx="0" cy="0"/>
        </a:xfrm>
      </p:grpSpPr>
      <p:grpSp>
        <p:nvGrpSpPr>
          <p:cNvPr id="4" name="Graphic 2" descr="Smart Phone outline">
            <a:extLst>
              <a:ext uri="{FF2B5EF4-FFF2-40B4-BE49-F238E27FC236}">
                <a16:creationId xmlns:a16="http://schemas.microsoft.com/office/drawing/2014/main" id="{252AADB9-0C81-5EF9-B70D-32945C82091C}"/>
              </a:ext>
            </a:extLst>
          </p:cNvPr>
          <p:cNvGrpSpPr/>
          <p:nvPr/>
        </p:nvGrpSpPr>
        <p:grpSpPr>
          <a:xfrm>
            <a:off x="3722200" y="686731"/>
            <a:ext cx="3385965" cy="5960992"/>
            <a:chOff x="4250470" y="449350"/>
            <a:chExt cx="3385965" cy="5960992"/>
          </a:xfrm>
          <a:solidFill>
            <a:schemeClr val="bg1"/>
          </a:solidFill>
        </p:grpSpPr>
        <p:sp>
          <p:nvSpPr>
            <p:cNvPr id="6" name="Freeform: Shape 5">
              <a:extLst>
                <a:ext uri="{FF2B5EF4-FFF2-40B4-BE49-F238E27FC236}">
                  <a16:creationId xmlns:a16="http://schemas.microsoft.com/office/drawing/2014/main" id="{EEDA72B1-89F0-8F48-350A-3FFD9BEB3994}"/>
                </a:ext>
              </a:extLst>
            </p:cNvPr>
            <p:cNvSpPr/>
            <p:nvPr/>
          </p:nvSpPr>
          <p:spPr>
            <a:xfrm>
              <a:off x="4589066" y="1126543"/>
              <a:ext cx="2708772" cy="4809036"/>
            </a:xfrm>
            <a:custGeom>
              <a:avLst/>
              <a:gdLst>
                <a:gd name="connsiteX0" fmla="*/ 135439 w 2708772"/>
                <a:gd name="connsiteY0" fmla="*/ 0 h 4606403"/>
                <a:gd name="connsiteX1" fmla="*/ 0 w 2708772"/>
                <a:gd name="connsiteY1" fmla="*/ 0 h 4606403"/>
                <a:gd name="connsiteX2" fmla="*/ 0 w 2708772"/>
                <a:gd name="connsiteY2" fmla="*/ 4606404 h 4606403"/>
                <a:gd name="connsiteX3" fmla="*/ 2708773 w 2708772"/>
                <a:gd name="connsiteY3" fmla="*/ 4606404 h 4606403"/>
                <a:gd name="connsiteX4" fmla="*/ 2708773 w 2708772"/>
                <a:gd name="connsiteY4" fmla="*/ 0 h 4606403"/>
                <a:gd name="connsiteX5" fmla="*/ 135439 w 2708772"/>
                <a:gd name="connsiteY5" fmla="*/ 0 h 4606403"/>
                <a:gd name="connsiteX6" fmla="*/ 2573334 w 2708772"/>
                <a:gd name="connsiteY6" fmla="*/ 4470965 h 4606403"/>
                <a:gd name="connsiteX7" fmla="*/ 135439 w 2708772"/>
                <a:gd name="connsiteY7" fmla="*/ 4470965 h 4606403"/>
                <a:gd name="connsiteX8" fmla="*/ 135439 w 2708772"/>
                <a:gd name="connsiteY8" fmla="*/ 135439 h 4606403"/>
                <a:gd name="connsiteX9" fmla="*/ 2573334 w 2708772"/>
                <a:gd name="connsiteY9" fmla="*/ 135439 h 4606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08772" h="4606403">
                  <a:moveTo>
                    <a:pt x="135439" y="0"/>
                  </a:moveTo>
                  <a:lnTo>
                    <a:pt x="0" y="0"/>
                  </a:lnTo>
                  <a:lnTo>
                    <a:pt x="0" y="4606404"/>
                  </a:lnTo>
                  <a:lnTo>
                    <a:pt x="2708773" y="4606404"/>
                  </a:lnTo>
                  <a:lnTo>
                    <a:pt x="2708773" y="0"/>
                  </a:lnTo>
                  <a:lnTo>
                    <a:pt x="135439" y="0"/>
                  </a:lnTo>
                  <a:close/>
                  <a:moveTo>
                    <a:pt x="2573334" y="4470965"/>
                  </a:moveTo>
                  <a:lnTo>
                    <a:pt x="135439" y="4470965"/>
                  </a:lnTo>
                  <a:lnTo>
                    <a:pt x="135439" y="135439"/>
                  </a:lnTo>
                  <a:lnTo>
                    <a:pt x="2573334" y="135439"/>
                  </a:lnTo>
                  <a:close/>
                </a:path>
              </a:pathLst>
            </a:custGeom>
            <a:solidFill>
              <a:schemeClr val="bg1"/>
            </a:solidFill>
            <a:ln w="67667"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F853CB00-FFB8-8D12-D961-65E50AA7ECFC}"/>
                </a:ext>
              </a:extLst>
            </p:cNvPr>
            <p:cNvSpPr/>
            <p:nvPr/>
          </p:nvSpPr>
          <p:spPr>
            <a:xfrm>
              <a:off x="4250470" y="449350"/>
              <a:ext cx="3385965" cy="5960992"/>
            </a:xfrm>
            <a:custGeom>
              <a:avLst/>
              <a:gdLst>
                <a:gd name="connsiteX0" fmla="*/ 3250527 w 3385965"/>
                <a:gd name="connsiteY0" fmla="*/ 0 h 5960992"/>
                <a:gd name="connsiteX1" fmla="*/ 135439 w 3385965"/>
                <a:gd name="connsiteY1" fmla="*/ 0 h 5960992"/>
                <a:gd name="connsiteX2" fmla="*/ 0 w 3385965"/>
                <a:gd name="connsiteY2" fmla="*/ 135439 h 5960992"/>
                <a:gd name="connsiteX3" fmla="*/ 0 w 3385965"/>
                <a:gd name="connsiteY3" fmla="*/ 5825554 h 5960992"/>
                <a:gd name="connsiteX4" fmla="*/ 135439 w 3385965"/>
                <a:gd name="connsiteY4" fmla="*/ 5960993 h 5960992"/>
                <a:gd name="connsiteX5" fmla="*/ 3250527 w 3385965"/>
                <a:gd name="connsiteY5" fmla="*/ 5960993 h 5960992"/>
                <a:gd name="connsiteX6" fmla="*/ 3385966 w 3385965"/>
                <a:gd name="connsiteY6" fmla="*/ 5825554 h 5960992"/>
                <a:gd name="connsiteX7" fmla="*/ 3385966 w 3385965"/>
                <a:gd name="connsiteY7" fmla="*/ 135439 h 5960992"/>
                <a:gd name="connsiteX8" fmla="*/ 3250527 w 3385965"/>
                <a:gd name="connsiteY8" fmla="*/ 0 h 5960992"/>
                <a:gd name="connsiteX9" fmla="*/ 3250527 w 3385965"/>
                <a:gd name="connsiteY9" fmla="*/ 5825554 h 5960992"/>
                <a:gd name="connsiteX10" fmla="*/ 135439 w 3385965"/>
                <a:gd name="connsiteY10" fmla="*/ 5825554 h 5960992"/>
                <a:gd name="connsiteX11" fmla="*/ 135439 w 3385965"/>
                <a:gd name="connsiteY11" fmla="*/ 135439 h 5960992"/>
                <a:gd name="connsiteX12" fmla="*/ 3250527 w 3385965"/>
                <a:gd name="connsiteY12" fmla="*/ 135439 h 596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5965" h="5960992">
                  <a:moveTo>
                    <a:pt x="3250527" y="0"/>
                  </a:moveTo>
                  <a:lnTo>
                    <a:pt x="135439" y="0"/>
                  </a:lnTo>
                  <a:cubicBezTo>
                    <a:pt x="60731" y="223"/>
                    <a:pt x="223" y="60731"/>
                    <a:pt x="0" y="135439"/>
                  </a:cubicBezTo>
                  <a:lnTo>
                    <a:pt x="0" y="5825554"/>
                  </a:lnTo>
                  <a:cubicBezTo>
                    <a:pt x="257" y="5900248"/>
                    <a:pt x="60744" y="5960736"/>
                    <a:pt x="135439" y="5960993"/>
                  </a:cubicBezTo>
                  <a:lnTo>
                    <a:pt x="3250527" y="5960993"/>
                  </a:lnTo>
                  <a:cubicBezTo>
                    <a:pt x="3325201" y="5960695"/>
                    <a:pt x="3385668" y="5900228"/>
                    <a:pt x="3385966" y="5825554"/>
                  </a:cubicBezTo>
                  <a:lnTo>
                    <a:pt x="3385966" y="135439"/>
                  </a:lnTo>
                  <a:cubicBezTo>
                    <a:pt x="3385708" y="60746"/>
                    <a:pt x="3325221" y="260"/>
                    <a:pt x="3250527" y="0"/>
                  </a:cubicBezTo>
                  <a:close/>
                  <a:moveTo>
                    <a:pt x="3250527" y="5825554"/>
                  </a:moveTo>
                  <a:lnTo>
                    <a:pt x="135439" y="5825554"/>
                  </a:lnTo>
                  <a:lnTo>
                    <a:pt x="135439" y="135439"/>
                  </a:lnTo>
                  <a:lnTo>
                    <a:pt x="3250527" y="135439"/>
                  </a:lnTo>
                  <a:close/>
                </a:path>
              </a:pathLst>
            </a:custGeom>
            <a:solidFill>
              <a:schemeClr val="bg1"/>
            </a:solidFill>
            <a:ln w="67667"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B40BCA7B-39DF-C614-1E4D-8D51882BA8E9}"/>
                </a:ext>
              </a:extLst>
            </p:cNvPr>
            <p:cNvSpPr/>
            <p:nvPr/>
          </p:nvSpPr>
          <p:spPr>
            <a:xfrm>
              <a:off x="5604856" y="787946"/>
              <a:ext cx="744912" cy="135438"/>
            </a:xfrm>
            <a:custGeom>
              <a:avLst/>
              <a:gdLst>
                <a:gd name="connsiteX0" fmla="*/ 67719 w 744912"/>
                <a:gd name="connsiteY0" fmla="*/ 135439 h 135438"/>
                <a:gd name="connsiteX1" fmla="*/ 677193 w 744912"/>
                <a:gd name="connsiteY1" fmla="*/ 135439 h 135438"/>
                <a:gd name="connsiteX2" fmla="*/ 744912 w 744912"/>
                <a:gd name="connsiteY2" fmla="*/ 67719 h 135438"/>
                <a:gd name="connsiteX3" fmla="*/ 677193 w 744912"/>
                <a:gd name="connsiteY3" fmla="*/ 0 h 135438"/>
                <a:gd name="connsiteX4" fmla="*/ 67719 w 744912"/>
                <a:gd name="connsiteY4" fmla="*/ 0 h 135438"/>
                <a:gd name="connsiteX5" fmla="*/ 0 w 744912"/>
                <a:gd name="connsiteY5" fmla="*/ 67719 h 135438"/>
                <a:gd name="connsiteX6" fmla="*/ 67719 w 744912"/>
                <a:gd name="connsiteY6" fmla="*/ 135439 h 135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4912" h="135438">
                  <a:moveTo>
                    <a:pt x="67719" y="135439"/>
                  </a:moveTo>
                  <a:lnTo>
                    <a:pt x="677193" y="135439"/>
                  </a:lnTo>
                  <a:cubicBezTo>
                    <a:pt x="714594" y="135439"/>
                    <a:pt x="744912" y="105121"/>
                    <a:pt x="744912" y="67719"/>
                  </a:cubicBezTo>
                  <a:cubicBezTo>
                    <a:pt x="744912" y="30319"/>
                    <a:pt x="714594" y="0"/>
                    <a:pt x="677193" y="0"/>
                  </a:cubicBezTo>
                  <a:lnTo>
                    <a:pt x="67719" y="0"/>
                  </a:lnTo>
                  <a:cubicBezTo>
                    <a:pt x="30318" y="0"/>
                    <a:pt x="0" y="30319"/>
                    <a:pt x="0" y="67719"/>
                  </a:cubicBezTo>
                  <a:cubicBezTo>
                    <a:pt x="0" y="105121"/>
                    <a:pt x="30318" y="135439"/>
                    <a:pt x="67719" y="135439"/>
                  </a:cubicBezTo>
                  <a:close/>
                </a:path>
              </a:pathLst>
            </a:custGeom>
            <a:solidFill>
              <a:schemeClr val="bg1"/>
            </a:solidFill>
            <a:ln w="67667" cap="flat">
              <a:noFill/>
              <a:prstDash val="solid"/>
              <a:miter/>
            </a:ln>
          </p:spPr>
          <p:txBody>
            <a:bodyPr rtlCol="0" anchor="ctr"/>
            <a:lstStyle/>
            <a:p>
              <a:endParaRPr lang="en-GB"/>
            </a:p>
          </p:txBody>
        </p:sp>
      </p:grpSp>
      <p:pic>
        <p:nvPicPr>
          <p:cNvPr id="2" name="Mr.Beast scam">
            <a:hlinkClick r:id="" action="ppaction://media"/>
            <a:extLst>
              <a:ext uri="{FF2B5EF4-FFF2-40B4-BE49-F238E27FC236}">
                <a16:creationId xmlns:a16="http://schemas.microsoft.com/office/drawing/2014/main" id="{F3BBF673-B7F4-9AA5-B9A3-9652529B05B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905850" y="1499361"/>
            <a:ext cx="2380299" cy="4489571"/>
          </a:xfrm>
          <a:prstGeom prst="rect">
            <a:avLst/>
          </a:prstGeom>
        </p:spPr>
      </p:pic>
      <p:pic>
        <p:nvPicPr>
          <p:cNvPr id="5" name="Bildobjekt 4">
            <a:extLst>
              <a:ext uri="{FF2B5EF4-FFF2-40B4-BE49-F238E27FC236}">
                <a16:creationId xmlns:a16="http://schemas.microsoft.com/office/drawing/2014/main" id="{811085FF-E506-E9D6-D36D-48D4CC2D4742}"/>
              </a:ext>
            </a:extLst>
          </p:cNvPr>
          <p:cNvPicPr>
            <a:picLocks noChangeAspect="1"/>
          </p:cNvPicPr>
          <p:nvPr/>
        </p:nvPicPr>
        <p:blipFill>
          <a:blip r:embed="rId6"/>
          <a:stretch>
            <a:fillRect/>
          </a:stretch>
        </p:blipFill>
        <p:spPr>
          <a:xfrm>
            <a:off x="9315314" y="297387"/>
            <a:ext cx="2543175" cy="316179"/>
          </a:xfrm>
          <a:prstGeom prst="rect">
            <a:avLst/>
          </a:prstGeom>
        </p:spPr>
      </p:pic>
      <p:pic>
        <p:nvPicPr>
          <p:cNvPr id="8" name="Picture 3">
            <a:hlinkClick r:id="rId7"/>
            <a:extLst>
              <a:ext uri="{FF2B5EF4-FFF2-40B4-BE49-F238E27FC236}">
                <a16:creationId xmlns:a16="http://schemas.microsoft.com/office/drawing/2014/main" id="{A24627C8-87D7-907A-3857-BCC5AC520CE1}"/>
              </a:ext>
            </a:extLst>
          </p:cNvPr>
          <p:cNvPicPr>
            <a:picLocks noChangeAspect="1"/>
          </p:cNvPicPr>
          <p:nvPr/>
        </p:nvPicPr>
        <p:blipFill>
          <a:blip r:embed="rId8"/>
          <a:stretch>
            <a:fillRect/>
          </a:stretch>
        </p:blipFill>
        <p:spPr>
          <a:xfrm>
            <a:off x="5037460" y="1499362"/>
            <a:ext cx="2114087" cy="4489570"/>
          </a:xfrm>
          <a:prstGeom prst="rect">
            <a:avLst/>
          </a:prstGeom>
        </p:spPr>
      </p:pic>
    </p:spTree>
    <p:extLst>
      <p:ext uri="{BB962C8B-B14F-4D97-AF65-F5344CB8AC3E}">
        <p14:creationId xmlns:p14="http://schemas.microsoft.com/office/powerpoint/2010/main" val="2907120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23469">
                <p:cTn id="12" fill="hold" display="0">
                  <p:stCondLst>
                    <p:cond delay="indefinite"/>
                  </p:stCondLst>
                </p:cTn>
                <p:tgtEl>
                  <p:spTgt spid="2"/>
                </p:tgtEl>
              </p:cMediaNode>
            </p:video>
          </p:childTnLst>
        </p:cTn>
      </p:par>
    </p:tnLst>
  </p:timing>
</p:sld>
</file>

<file path=ppt/theme/theme1.xml><?xml version="1.0" encoding="utf-8"?>
<a:theme xmlns:a="http://schemas.openxmlformats.org/drawingml/2006/main" name="Paket">
  <a:themeElements>
    <a:clrScheme name="CSA 1">
      <a:dk1>
        <a:srgbClr val="2B5165"/>
      </a:dk1>
      <a:lt1>
        <a:srgbClr val="AEC2D3"/>
      </a:lt1>
      <a:dk2>
        <a:srgbClr val="682241"/>
      </a:dk2>
      <a:lt2>
        <a:srgbClr val="AEC2D3"/>
      </a:lt2>
      <a:accent1>
        <a:srgbClr val="67B9E8"/>
      </a:accent1>
      <a:accent2>
        <a:srgbClr val="EA528E"/>
      </a:accent2>
      <a:accent3>
        <a:srgbClr val="2B5113"/>
      </a:accent3>
      <a:accent4>
        <a:srgbClr val="F0BE00"/>
      </a:accent4>
      <a:accent5>
        <a:srgbClr val="675400"/>
      </a:accent5>
      <a:accent6>
        <a:srgbClr val="B0C198"/>
      </a:accent6>
      <a:hlink>
        <a:srgbClr val="D3AABE"/>
      </a:hlink>
      <a:folHlink>
        <a:srgbClr val="6CB53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2bf4a64-6aa3-458c-aa08-8b0f5a39a430" xsi:nil="true"/>
    <lcf76f155ced4ddcb4097134ff3c332f xmlns="25806b8c-0817-40f8-9b44-cee3d4bb6c05">
      <Terms xmlns="http://schemas.microsoft.com/office/infopath/2007/PartnerControls"/>
    </lcf76f155ced4ddcb4097134ff3c332f>
    <MigrationSourceID xmlns="02bf4a64-6aa3-458c-aa08-8b0f5a39a430">1uRoL7KtlJA2CzjzlggEGOEf-7p6c9Klj</MigrationSourceID>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1E502A17FBC9143A91EBDACEB479DB6" ma:contentTypeVersion="15" ma:contentTypeDescription="Skapa ett nytt dokument." ma:contentTypeScope="" ma:versionID="e2fab5550e7387818ffdad74745c3829">
  <xsd:schema xmlns:xsd="http://www.w3.org/2001/XMLSchema" xmlns:xs="http://www.w3.org/2001/XMLSchema" xmlns:p="http://schemas.microsoft.com/office/2006/metadata/properties" xmlns:ns2="25806b8c-0817-40f8-9b44-cee3d4bb6c05" xmlns:ns3="02bf4a64-6aa3-458c-aa08-8b0f5a39a430" targetNamespace="http://schemas.microsoft.com/office/2006/metadata/properties" ma:root="true" ma:fieldsID="199741d4465249c7b4d29de7ac0c86ad" ns2:_="" ns3:_="">
    <xsd:import namespace="25806b8c-0817-40f8-9b44-cee3d4bb6c05"/>
    <xsd:import namespace="02bf4a64-6aa3-458c-aa08-8b0f5a39a43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element ref="ns3:MigrationSource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06b8c-0817-40f8-9b44-cee3d4bb6c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e338d291-7395-4225-a51e-3261c92484e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2bf4a64-6aa3-458c-aa08-8b0f5a39a430"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1eeafedf-00ae-4b7e-b9e8-103a1c4f1eaf}" ma:internalName="TaxCatchAll" ma:showField="CatchAllData" ma:web="02bf4a64-6aa3-458c-aa08-8b0f5a39a430">
      <xsd:complexType>
        <xsd:complexContent>
          <xsd:extension base="dms:MultiChoiceLookup">
            <xsd:sequence>
              <xsd:element name="Value" type="dms:Lookup" maxOccurs="unbounded" minOccurs="0" nillable="true"/>
            </xsd:sequence>
          </xsd:extension>
        </xsd:complexContent>
      </xsd:complexType>
    </xsd:element>
    <xsd:element name="MigrationSourceID" ma:index="22" nillable="true" ma:displayName="MigrationSourceID" ma:internalName="MigrationSourceID"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457F3D-C525-48E2-93C3-416F2181185F}">
  <ds:schemaRefs>
    <ds:schemaRef ds:uri="http://schemas.microsoft.com/office/2006/metadata/properties"/>
    <ds:schemaRef ds:uri="http://schemas.microsoft.com/office/infopath/2007/PartnerControls"/>
    <ds:schemaRef ds:uri="ae01e7b5-0969-4f15-bfad-5bd73be6c6fc"/>
    <ds:schemaRef ds:uri="e26af2e1-f780-452d-9f06-ad71f8d74ea5"/>
    <ds:schemaRef ds:uri="02bf4a64-6aa3-458c-aa08-8b0f5a39a430"/>
    <ds:schemaRef ds:uri="25806b8c-0817-40f8-9b44-cee3d4bb6c05"/>
  </ds:schemaRefs>
</ds:datastoreItem>
</file>

<file path=customXml/itemProps2.xml><?xml version="1.0" encoding="utf-8"?>
<ds:datastoreItem xmlns:ds="http://schemas.openxmlformats.org/officeDocument/2006/customXml" ds:itemID="{14919062-3D93-488C-964A-63D3F43BB128}">
  <ds:schemaRefs>
    <ds:schemaRef ds:uri="http://schemas.microsoft.com/sharepoint/v3/contenttype/forms"/>
  </ds:schemaRefs>
</ds:datastoreItem>
</file>

<file path=customXml/itemProps3.xml><?xml version="1.0" encoding="utf-8"?>
<ds:datastoreItem xmlns:ds="http://schemas.openxmlformats.org/officeDocument/2006/customXml" ds:itemID="{707207A6-D346-4319-9D0A-E08C8B8D29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806b8c-0817-40f8-9b44-cee3d4bb6c05"/>
    <ds:schemaRef ds:uri="02bf4a64-6aa3-458c-aa08-8b0f5a39a4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7529</TotalTime>
  <Words>2932</Words>
  <Application>Microsoft Office PowerPoint</Application>
  <PresentationFormat>Bredbild</PresentationFormat>
  <Paragraphs>163</Paragraphs>
  <Slides>16</Slides>
  <Notes>16</Notes>
  <HiddenSlides>0</HiddenSlides>
  <MMClips>3</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16</vt:i4>
      </vt:variant>
    </vt:vector>
  </HeadingPairs>
  <TitlesOfParts>
    <vt:vector size="23" baseType="lpstr">
      <vt:lpstr>Calibri</vt:lpstr>
      <vt:lpstr>Aptos</vt:lpstr>
      <vt:lpstr>Gill Sans</vt:lpstr>
      <vt:lpstr>Arial</vt:lpstr>
      <vt:lpstr>Sniglet</vt:lpstr>
      <vt:lpstr>Work Sans</vt:lpstr>
      <vt:lpstr>Paket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Mia-Lie Nylund</dc:creator>
  <cp:lastModifiedBy>Judith Maiers</cp:lastModifiedBy>
  <cp:revision>24</cp:revision>
  <dcterms:created xsi:type="dcterms:W3CDTF">2022-05-31T09:53:00Z</dcterms:created>
  <dcterms:modified xsi:type="dcterms:W3CDTF">2026-08-05T21:32:52Z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0x01010011E502A17FBC9143A91EBDACEB479DB6</vt:lpwstr>
  </property>
  <property fmtid="{D5CDD505-2E9C-101B-9397-08002B2CF9AE}" pid="3" name="Order">
    <vt:r8>2700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ies>
</file>