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3"/>
  </p:notesMasterIdLst>
  <p:sldIdLst>
    <p:sldId id="371" r:id="rId5"/>
    <p:sldId id="354" r:id="rId6"/>
    <p:sldId id="286" r:id="rId7"/>
    <p:sldId id="372" r:id="rId8"/>
    <p:sldId id="271" r:id="rId9"/>
    <p:sldId id="272" r:id="rId10"/>
    <p:sldId id="275" r:id="rId11"/>
    <p:sldId id="263" r:id="rId12"/>
    <p:sldId id="273" r:id="rId13"/>
    <p:sldId id="373" r:id="rId14"/>
    <p:sldId id="356" r:id="rId15"/>
    <p:sldId id="382" r:id="rId16"/>
    <p:sldId id="383" r:id="rId17"/>
    <p:sldId id="384" r:id="rId18"/>
    <p:sldId id="385" r:id="rId19"/>
    <p:sldId id="295" r:id="rId20"/>
    <p:sldId id="297" r:id="rId21"/>
    <p:sldId id="376" r:id="rId22"/>
  </p:sldIdLst>
  <p:sldSz cx="12192000" cy="6858000"/>
  <p:notesSz cx="6858000" cy="9144000"/>
  <p:embeddedFontLst>
    <p:embeddedFont>
      <p:font typeface="Gill Sans" panose="020B0604020202020204" charset="0"/>
      <p:regular r:id="rId24"/>
      <p:bold r:id="rId25"/>
    </p:embeddedFont>
    <p:embeddedFont>
      <p:font typeface="Sniglet" panose="020B0604020202020204" charset="0"/>
      <p:regular r:id="rId26"/>
      <p:bold r:id="rId27"/>
      <p:italic r:id="rId28"/>
      <p:boldItalic r:id="rId29"/>
    </p:embeddedFont>
    <p:embeddedFont>
      <p:font typeface="Work Sans"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HD/K0Vb+OMBvk8HTgOORbtidI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EC2D3"/>
    <a:srgbClr val="2B5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925CC3-A1A9-4304-B26F-FF602865180C}" v="1" dt="2026-07-30T20:15:52.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236" autoAdjust="0"/>
    <p:restoredTop sz="72458"/>
  </p:normalViewPr>
  <p:slideViewPr>
    <p:cSldViewPr snapToGrid="0">
      <p:cViewPr varScale="1">
        <p:scale>
          <a:sx n="53" d="100"/>
          <a:sy n="53" d="100"/>
        </p:scale>
        <p:origin x="5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21" Type="http://schemas.openxmlformats.org/officeDocument/2006/relationships/slide" Target="slides/slide17.xml"/><Relationship Id="rId8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79"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8" Type="http://schemas.openxmlformats.org/officeDocument/2006/relationships/slide" Target="slides/slide4.xml"/><Relationship Id="rId80"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Maiers" userId="f2660b4d-1249-4c4d-88a6-fce4c59ce2cf" providerId="ADAL" clId="{72A9EA06-803D-4C63-9140-D99148C05F17}"/>
    <pc:docChg chg="undo custSel addSld delSld modSld sldOrd">
      <pc:chgData name="Judith Maiers" userId="f2660b4d-1249-4c4d-88a6-fce4c59ce2cf" providerId="ADAL" clId="{72A9EA06-803D-4C63-9140-D99148C05F17}" dt="2026-07-30T20:16:10.565" v="1008" actId="14100"/>
      <pc:docMkLst>
        <pc:docMk/>
      </pc:docMkLst>
      <pc:sldChg chg="addSp delSp mod">
        <pc:chgData name="Judith Maiers" userId="f2660b4d-1249-4c4d-88a6-fce4c59ce2cf" providerId="ADAL" clId="{72A9EA06-803D-4C63-9140-D99148C05F17}" dt="2026-07-24T09:09:33.450" v="943" actId="22"/>
        <pc:sldMkLst>
          <pc:docMk/>
          <pc:sldMk cId="0" sldId="263"/>
        </pc:sldMkLst>
        <pc:picChg chg="add">
          <ac:chgData name="Judith Maiers" userId="f2660b4d-1249-4c4d-88a6-fce4c59ce2cf" providerId="ADAL" clId="{72A9EA06-803D-4C63-9140-D99148C05F17}" dt="2026-07-24T09:09:33.450" v="943" actId="22"/>
          <ac:picMkLst>
            <pc:docMk/>
            <pc:sldMk cId="0" sldId="263"/>
            <ac:picMk id="3" creationId="{1AE50244-E3DD-F58D-496E-73DBEF10A278}"/>
          </ac:picMkLst>
        </pc:picChg>
      </pc:sldChg>
      <pc:sldChg chg="addSp delSp modSp mod modNotesTx">
        <pc:chgData name="Judith Maiers" userId="f2660b4d-1249-4c4d-88a6-fce4c59ce2cf" providerId="ADAL" clId="{72A9EA06-803D-4C63-9140-D99148C05F17}" dt="2026-07-24T09:11:21.249" v="976" actId="207"/>
        <pc:sldMkLst>
          <pc:docMk/>
          <pc:sldMk cId="1995625865" sldId="271"/>
        </pc:sldMkLst>
        <pc:spChg chg="mod">
          <ac:chgData name="Judith Maiers" userId="f2660b4d-1249-4c4d-88a6-fce4c59ce2cf" providerId="ADAL" clId="{72A9EA06-803D-4C63-9140-D99148C05F17}" dt="2026-07-24T09:11:21.249" v="976" actId="207"/>
          <ac:spMkLst>
            <pc:docMk/>
            <pc:sldMk cId="1995625865" sldId="271"/>
            <ac:spMk id="129" creationId="{2AD1ABC8-B031-66F7-6E51-FF44E8774822}"/>
          </ac:spMkLst>
        </pc:spChg>
        <pc:picChg chg="add mod ord">
          <ac:chgData name="Judith Maiers" userId="f2660b4d-1249-4c4d-88a6-fce4c59ce2cf" providerId="ADAL" clId="{72A9EA06-803D-4C63-9140-D99148C05F17}" dt="2026-07-24T09:11:05.720" v="973" actId="167"/>
          <ac:picMkLst>
            <pc:docMk/>
            <pc:sldMk cId="1995625865" sldId="271"/>
            <ac:picMk id="4" creationId="{7B7640C0-3F27-AD85-1A66-9908A51B3EE0}"/>
          </ac:picMkLst>
        </pc:picChg>
      </pc:sldChg>
      <pc:sldChg chg="addSp delSp modSp mod modNotesTx">
        <pc:chgData name="Judith Maiers" userId="f2660b4d-1249-4c4d-88a6-fce4c59ce2cf" providerId="ADAL" clId="{72A9EA06-803D-4C63-9140-D99148C05F17}" dt="2026-07-22T20:34:46.796" v="923" actId="1076"/>
        <pc:sldMkLst>
          <pc:docMk/>
          <pc:sldMk cId="0" sldId="272"/>
        </pc:sldMkLst>
        <pc:picChg chg="add mod">
          <ac:chgData name="Judith Maiers" userId="f2660b4d-1249-4c4d-88a6-fce4c59ce2cf" providerId="ADAL" clId="{72A9EA06-803D-4C63-9140-D99148C05F17}" dt="2026-07-22T20:34:46.796" v="923" actId="1076"/>
          <ac:picMkLst>
            <pc:docMk/>
            <pc:sldMk cId="0" sldId="272"/>
            <ac:picMk id="4" creationId="{6DD37353-E321-55EE-5E92-BA91C7EBE189}"/>
          </ac:picMkLst>
        </pc:picChg>
        <pc:picChg chg="add mod">
          <ac:chgData name="Judith Maiers" userId="f2660b4d-1249-4c4d-88a6-fce4c59ce2cf" providerId="ADAL" clId="{72A9EA06-803D-4C63-9140-D99148C05F17}" dt="2026-07-22T19:42:24.919" v="704" actId="1076"/>
          <ac:picMkLst>
            <pc:docMk/>
            <pc:sldMk cId="0" sldId="272"/>
            <ac:picMk id="5" creationId="{8C8018F3-82DE-B93D-97E6-D1631AC5D786}"/>
          </ac:picMkLst>
        </pc:picChg>
        <pc:picChg chg="add mod">
          <ac:chgData name="Judith Maiers" userId="f2660b4d-1249-4c4d-88a6-fce4c59ce2cf" providerId="ADAL" clId="{72A9EA06-803D-4C63-9140-D99148C05F17}" dt="2026-07-22T19:39:46.578" v="693" actId="1037"/>
          <ac:picMkLst>
            <pc:docMk/>
            <pc:sldMk cId="0" sldId="272"/>
            <ac:picMk id="7" creationId="{D1701847-2449-8A05-1590-9395C8F08BC5}"/>
          </ac:picMkLst>
        </pc:picChg>
        <pc:picChg chg="add mod">
          <ac:chgData name="Judith Maiers" userId="f2660b4d-1249-4c4d-88a6-fce4c59ce2cf" providerId="ADAL" clId="{72A9EA06-803D-4C63-9140-D99148C05F17}" dt="2026-07-22T19:42:33.369" v="706" actId="1076"/>
          <ac:picMkLst>
            <pc:docMk/>
            <pc:sldMk cId="0" sldId="272"/>
            <ac:picMk id="11" creationId="{EEFE56D7-2F3F-BF16-AD58-E3ABAB7F8726}"/>
          </ac:picMkLst>
        </pc:picChg>
      </pc:sldChg>
      <pc:sldChg chg="addSp delSp modSp mod modNotesTx">
        <pc:chgData name="Judith Maiers" userId="f2660b4d-1249-4c4d-88a6-fce4c59ce2cf" providerId="ADAL" clId="{72A9EA06-803D-4C63-9140-D99148C05F17}" dt="2026-07-24T09:09:36.112" v="944" actId="22"/>
        <pc:sldMkLst>
          <pc:docMk/>
          <pc:sldMk cId="995715422" sldId="273"/>
        </pc:sldMkLst>
        <pc:picChg chg="add mod">
          <ac:chgData name="Judith Maiers" userId="f2660b4d-1249-4c4d-88a6-fce4c59ce2cf" providerId="ADAL" clId="{72A9EA06-803D-4C63-9140-D99148C05F17}" dt="2026-07-22T20:35:06.360" v="927" actId="1076"/>
          <ac:picMkLst>
            <pc:docMk/>
            <pc:sldMk cId="995715422" sldId="273"/>
            <ac:picMk id="3" creationId="{0743FCEC-0301-CC16-C6AA-92D0172692AE}"/>
          </ac:picMkLst>
        </pc:picChg>
        <pc:picChg chg="add">
          <ac:chgData name="Judith Maiers" userId="f2660b4d-1249-4c4d-88a6-fce4c59ce2cf" providerId="ADAL" clId="{72A9EA06-803D-4C63-9140-D99148C05F17}" dt="2026-07-24T09:09:36.112" v="944" actId="22"/>
          <ac:picMkLst>
            <pc:docMk/>
            <pc:sldMk cId="995715422" sldId="273"/>
            <ac:picMk id="4" creationId="{00444C9E-313C-3EE5-4D62-809B4BBE21FC}"/>
          </ac:picMkLst>
        </pc:picChg>
      </pc:sldChg>
      <pc:sldChg chg="addSp delSp modSp mod modNotesTx">
        <pc:chgData name="Judith Maiers" userId="f2660b4d-1249-4c4d-88a6-fce4c59ce2cf" providerId="ADAL" clId="{72A9EA06-803D-4C63-9140-D99148C05F17}" dt="2026-07-24T09:09:28.808" v="941" actId="22"/>
        <pc:sldMkLst>
          <pc:docMk/>
          <pc:sldMk cId="3052197582" sldId="275"/>
        </pc:sldMkLst>
        <pc:spChg chg="mod">
          <ac:chgData name="Judith Maiers" userId="f2660b4d-1249-4c4d-88a6-fce4c59ce2cf" providerId="ADAL" clId="{72A9EA06-803D-4C63-9140-D99148C05F17}" dt="2026-07-22T19:41:48.863" v="700" actId="207"/>
          <ac:spMkLst>
            <pc:docMk/>
            <pc:sldMk cId="3052197582" sldId="275"/>
            <ac:spMk id="6" creationId="{41F350A4-663B-4B71-6797-B1447AAEBBD0}"/>
          </ac:spMkLst>
        </pc:spChg>
        <pc:picChg chg="add mod">
          <ac:chgData name="Judith Maiers" userId="f2660b4d-1249-4c4d-88a6-fce4c59ce2cf" providerId="ADAL" clId="{72A9EA06-803D-4C63-9140-D99148C05F17}" dt="2026-07-22T19:41:39.031" v="699" actId="1076"/>
          <ac:picMkLst>
            <pc:docMk/>
            <pc:sldMk cId="3052197582" sldId="275"/>
            <ac:picMk id="3" creationId="{94AE7091-722C-8E73-306C-3CF807268E1C}"/>
          </ac:picMkLst>
        </pc:picChg>
        <pc:picChg chg="add">
          <ac:chgData name="Judith Maiers" userId="f2660b4d-1249-4c4d-88a6-fce4c59ce2cf" providerId="ADAL" clId="{72A9EA06-803D-4C63-9140-D99148C05F17}" dt="2026-07-24T09:09:28.808" v="941" actId="22"/>
          <ac:picMkLst>
            <pc:docMk/>
            <pc:sldMk cId="3052197582" sldId="275"/>
            <ac:picMk id="4" creationId="{552F6153-0C04-6D46-1EB6-B3C69530736C}"/>
          </ac:picMkLst>
        </pc:picChg>
      </pc:sldChg>
      <pc:sldChg chg="addSp delSp modSp mod addAnim delAnim modAnim modNotesTx">
        <pc:chgData name="Judith Maiers" userId="f2660b4d-1249-4c4d-88a6-fce4c59ce2cf" providerId="ADAL" clId="{72A9EA06-803D-4C63-9140-D99148C05F17}" dt="2026-07-30T20:16:10.565" v="1008" actId="14100"/>
        <pc:sldMkLst>
          <pc:docMk/>
          <pc:sldMk cId="0" sldId="286"/>
        </pc:sldMkLst>
        <pc:spChg chg="del">
          <ac:chgData name="Judith Maiers" userId="f2660b4d-1249-4c4d-88a6-fce4c59ce2cf" providerId="ADAL" clId="{72A9EA06-803D-4C63-9140-D99148C05F17}" dt="2026-07-30T20:15:10.736" v="1004" actId="478"/>
          <ac:spMkLst>
            <pc:docMk/>
            <pc:sldMk cId="0" sldId="286"/>
            <ac:spMk id="148" creationId="{00000000-0000-0000-0000-000000000000}"/>
          </ac:spMkLst>
        </pc:spChg>
        <pc:picChg chg="add mod">
          <ac:chgData name="Judith Maiers" userId="f2660b4d-1249-4c4d-88a6-fce4c59ce2cf" providerId="ADAL" clId="{72A9EA06-803D-4C63-9140-D99148C05F17}" dt="2026-07-30T20:16:10.565" v="1008" actId="14100"/>
          <ac:picMkLst>
            <pc:docMk/>
            <pc:sldMk cId="0" sldId="286"/>
            <ac:picMk id="2" creationId="{FB3AB869-BDD2-1BEE-E2BC-EEC131DE5D8D}"/>
          </ac:picMkLst>
        </pc:picChg>
        <pc:picChg chg="add del mod">
          <ac:chgData name="Judith Maiers" userId="f2660b4d-1249-4c4d-88a6-fce4c59ce2cf" providerId="ADAL" clId="{72A9EA06-803D-4C63-9140-D99148C05F17}" dt="2026-07-30T20:15:04.576" v="1003" actId="478"/>
          <ac:picMkLst>
            <pc:docMk/>
            <pc:sldMk cId="0" sldId="286"/>
            <ac:picMk id="3" creationId="{D4EA8F27-9CB8-2B08-817A-A15DCF0DB2F1}"/>
          </ac:picMkLst>
        </pc:picChg>
      </pc:sldChg>
      <pc:sldChg chg="addSp delSp modSp mod ord modNotesTx">
        <pc:chgData name="Judith Maiers" userId="f2660b4d-1249-4c4d-88a6-fce4c59ce2cf" providerId="ADAL" clId="{72A9EA06-803D-4C63-9140-D99148C05F17}" dt="2026-07-24T09:36:44.321" v="988" actId="1036"/>
        <pc:sldMkLst>
          <pc:docMk/>
          <pc:sldMk cId="1676179204" sldId="295"/>
        </pc:sldMkLst>
        <pc:picChg chg="add mod modCrop">
          <ac:chgData name="Judith Maiers" userId="f2660b4d-1249-4c4d-88a6-fce4c59ce2cf" providerId="ADAL" clId="{72A9EA06-803D-4C63-9140-D99148C05F17}" dt="2026-07-24T09:23:25.173" v="983" actId="1076"/>
          <ac:picMkLst>
            <pc:docMk/>
            <pc:sldMk cId="1676179204" sldId="295"/>
            <ac:picMk id="7" creationId="{1D309DC4-F36F-1B5C-8D13-CFB6B9D7675A}"/>
          </ac:picMkLst>
        </pc:picChg>
        <pc:picChg chg="add mod">
          <ac:chgData name="Judith Maiers" userId="f2660b4d-1249-4c4d-88a6-fce4c59ce2cf" providerId="ADAL" clId="{72A9EA06-803D-4C63-9140-D99148C05F17}" dt="2026-07-24T09:36:44.321" v="988" actId="1036"/>
          <ac:picMkLst>
            <pc:docMk/>
            <pc:sldMk cId="1676179204" sldId="295"/>
            <ac:picMk id="9" creationId="{80DF73F0-2BF2-E8B8-95DF-9993385A8994}"/>
          </ac:picMkLst>
        </pc:picChg>
      </pc:sldChg>
      <pc:sldChg chg="addSp delSp modSp mod modAnim modNotesTx">
        <pc:chgData name="Judith Maiers" userId="f2660b4d-1249-4c4d-88a6-fce4c59ce2cf" providerId="ADAL" clId="{72A9EA06-803D-4C63-9140-D99148C05F17}" dt="2026-07-22T19:54:41.269" v="827"/>
        <pc:sldMkLst>
          <pc:docMk/>
          <pc:sldMk cId="1027608783" sldId="297"/>
        </pc:sldMkLst>
        <pc:grpChg chg="add mod">
          <ac:chgData name="Judith Maiers" userId="f2660b4d-1249-4c4d-88a6-fce4c59ce2cf" providerId="ADAL" clId="{72A9EA06-803D-4C63-9140-D99148C05F17}" dt="2026-07-22T19:54:35.894" v="826" actId="164"/>
          <ac:grpSpMkLst>
            <pc:docMk/>
            <pc:sldMk cId="1027608783" sldId="297"/>
            <ac:grpSpMk id="9" creationId="{7776629B-240D-28C8-1400-9950F5D45C33}"/>
          </ac:grpSpMkLst>
        </pc:grpChg>
        <pc:picChg chg="add mod">
          <ac:chgData name="Judith Maiers" userId="f2660b4d-1249-4c4d-88a6-fce4c59ce2cf" providerId="ADAL" clId="{72A9EA06-803D-4C63-9140-D99148C05F17}" dt="2026-07-22T19:50:56.368" v="811" actId="1076"/>
          <ac:picMkLst>
            <pc:docMk/>
            <pc:sldMk cId="1027608783" sldId="297"/>
            <ac:picMk id="3" creationId="{DE94BEB4-F0B2-8FE9-F9EE-9E0CEE6A2004}"/>
          </ac:picMkLst>
        </pc:picChg>
        <pc:picChg chg="add mod">
          <ac:chgData name="Judith Maiers" userId="f2660b4d-1249-4c4d-88a6-fce4c59ce2cf" providerId="ADAL" clId="{72A9EA06-803D-4C63-9140-D99148C05F17}" dt="2026-07-22T19:54:35.894" v="826" actId="164"/>
          <ac:picMkLst>
            <pc:docMk/>
            <pc:sldMk cId="1027608783" sldId="297"/>
            <ac:picMk id="5" creationId="{31E250EF-D2C2-9EE2-0745-E3296B5549A8}"/>
          </ac:picMkLst>
        </pc:picChg>
        <pc:picChg chg="add mod">
          <ac:chgData name="Judith Maiers" userId="f2660b4d-1249-4c4d-88a6-fce4c59ce2cf" providerId="ADAL" clId="{72A9EA06-803D-4C63-9140-D99148C05F17}" dt="2026-07-22T19:54:35.894" v="826" actId="164"/>
          <ac:picMkLst>
            <pc:docMk/>
            <pc:sldMk cId="1027608783" sldId="297"/>
            <ac:picMk id="8" creationId="{9EC65315-A7A1-7252-354F-E5322061055E}"/>
          </ac:picMkLst>
        </pc:picChg>
      </pc:sldChg>
      <pc:sldChg chg="addSp delSp modSp mod modNotesTx">
        <pc:chgData name="Judith Maiers" userId="f2660b4d-1249-4c4d-88a6-fce4c59ce2cf" providerId="ADAL" clId="{72A9EA06-803D-4C63-9140-D99148C05F17}" dt="2026-07-27T20:38:11.601" v="993" actId="20577"/>
        <pc:sldMkLst>
          <pc:docMk/>
          <pc:sldMk cId="0" sldId="354"/>
        </pc:sldMkLst>
        <pc:spChg chg="add del mod">
          <ac:chgData name="Judith Maiers" userId="f2660b4d-1249-4c4d-88a6-fce4c59ce2cf" providerId="ADAL" clId="{72A9EA06-803D-4C63-9140-D99148C05F17}" dt="2026-07-22T19:46:08.391" v="771" actId="2711"/>
          <ac:spMkLst>
            <pc:docMk/>
            <pc:sldMk cId="0" sldId="354"/>
            <ac:spMk id="129" creationId="{00000000-0000-0000-0000-000000000000}"/>
          </ac:spMkLst>
        </pc:spChg>
        <pc:picChg chg="add mod ord modCrop">
          <ac:chgData name="Judith Maiers" userId="f2660b4d-1249-4c4d-88a6-fce4c59ce2cf" providerId="ADAL" clId="{72A9EA06-803D-4C63-9140-D99148C05F17}" dt="2026-07-21T20:39:04.383" v="659" actId="167"/>
          <ac:picMkLst>
            <pc:docMk/>
            <pc:sldMk cId="0" sldId="354"/>
            <ac:picMk id="4" creationId="{69B38BEA-119C-FC98-A8C7-395C7F93DCDF}"/>
          </ac:picMkLst>
        </pc:picChg>
      </pc:sldChg>
      <pc:sldChg chg="addSp delSp modSp mod modNotesTx">
        <pc:chgData name="Judith Maiers" userId="f2660b4d-1249-4c4d-88a6-fce4c59ce2cf" providerId="ADAL" clId="{72A9EA06-803D-4C63-9140-D99148C05F17}" dt="2026-07-27T20:36:50.666" v="990" actId="20577"/>
        <pc:sldMkLst>
          <pc:docMk/>
          <pc:sldMk cId="0" sldId="356"/>
        </pc:sldMkLst>
        <pc:spChg chg="add mod">
          <ac:chgData name="Judith Maiers" userId="f2660b4d-1249-4c4d-88a6-fce4c59ce2cf" providerId="ADAL" clId="{72A9EA06-803D-4C63-9140-D99148C05F17}" dt="2026-07-22T19:45:40.229" v="770" actId="207"/>
          <ac:spMkLst>
            <pc:docMk/>
            <pc:sldMk cId="0" sldId="356"/>
            <ac:spMk id="5" creationId="{D6B62498-CB4F-4BC8-DE6F-243726DC359A}"/>
          </ac:spMkLst>
        </pc:spChg>
        <pc:spChg chg="mod">
          <ac:chgData name="Judith Maiers" userId="f2660b4d-1249-4c4d-88a6-fce4c59ce2cf" providerId="ADAL" clId="{72A9EA06-803D-4C63-9140-D99148C05F17}" dt="2026-07-22T19:46:46.013" v="780" actId="2711"/>
          <ac:spMkLst>
            <pc:docMk/>
            <pc:sldMk cId="0" sldId="356"/>
            <ac:spMk id="181" creationId="{00000000-0000-0000-0000-000000000000}"/>
          </ac:spMkLst>
        </pc:spChg>
        <pc:picChg chg="add">
          <ac:chgData name="Judith Maiers" userId="f2660b4d-1249-4c4d-88a6-fce4c59ce2cf" providerId="ADAL" clId="{72A9EA06-803D-4C63-9140-D99148C05F17}" dt="2026-07-24T09:09:43.474" v="948" actId="22"/>
          <ac:picMkLst>
            <pc:docMk/>
            <pc:sldMk cId="0" sldId="356"/>
            <ac:picMk id="3" creationId="{EE85268C-9F8C-82D6-9DB1-C188825D3884}"/>
          </ac:picMkLst>
        </pc:picChg>
      </pc:sldChg>
      <pc:sldChg chg="addSp delSp mod modNotesTx">
        <pc:chgData name="Judith Maiers" userId="f2660b4d-1249-4c4d-88a6-fce4c59ce2cf" providerId="ADAL" clId="{72A9EA06-803D-4C63-9140-D99148C05F17}" dt="2026-07-22T20:10:05.764" v="919" actId="22"/>
        <pc:sldMkLst>
          <pc:docMk/>
          <pc:sldMk cId="580950574" sldId="371"/>
        </pc:sldMkLst>
        <pc:picChg chg="add">
          <ac:chgData name="Judith Maiers" userId="f2660b4d-1249-4c4d-88a6-fce4c59ce2cf" providerId="ADAL" clId="{72A9EA06-803D-4C63-9140-D99148C05F17}" dt="2026-07-22T20:10:05.764" v="919" actId="22"/>
          <ac:picMkLst>
            <pc:docMk/>
            <pc:sldMk cId="580950574" sldId="371"/>
            <ac:picMk id="7" creationId="{7456A68E-AB4E-ED30-7276-6942394625AF}"/>
          </ac:picMkLst>
        </pc:picChg>
      </pc:sldChg>
      <pc:sldChg chg="addSp delSp modSp mod modNotesTx">
        <pc:chgData name="Judith Maiers" userId="f2660b4d-1249-4c4d-88a6-fce4c59ce2cf" providerId="ADAL" clId="{72A9EA06-803D-4C63-9140-D99148C05F17}" dt="2026-07-22T20:37:31.090" v="939" actId="1076"/>
        <pc:sldMkLst>
          <pc:docMk/>
          <pc:sldMk cId="3996018957" sldId="372"/>
        </pc:sldMkLst>
        <pc:picChg chg="add mod ord">
          <ac:chgData name="Judith Maiers" userId="f2660b4d-1249-4c4d-88a6-fce4c59ce2cf" providerId="ADAL" clId="{72A9EA06-803D-4C63-9140-D99148C05F17}" dt="2026-07-22T20:37:31.090" v="939" actId="1076"/>
          <ac:picMkLst>
            <pc:docMk/>
            <pc:sldMk cId="3996018957" sldId="372"/>
            <ac:picMk id="4" creationId="{AF88095E-749F-A59E-000E-1EEC1D720B8D}"/>
          </ac:picMkLst>
        </pc:picChg>
      </pc:sldChg>
      <pc:sldChg chg="addSp delSp modSp mod modNotesTx">
        <pc:chgData name="Judith Maiers" userId="f2660b4d-1249-4c4d-88a6-fce4c59ce2cf" providerId="ADAL" clId="{72A9EA06-803D-4C63-9140-D99148C05F17}" dt="2026-07-24T09:09:39.955" v="946" actId="22"/>
        <pc:sldMkLst>
          <pc:docMk/>
          <pc:sldMk cId="461234976" sldId="373"/>
        </pc:sldMkLst>
        <pc:grpChg chg="mod">
          <ac:chgData name="Judith Maiers" userId="f2660b4d-1249-4c4d-88a6-fce4c59ce2cf" providerId="ADAL" clId="{72A9EA06-803D-4C63-9140-D99148C05F17}" dt="2026-07-20T21:34:28.735" v="341" actId="1076"/>
          <ac:grpSpMkLst>
            <pc:docMk/>
            <pc:sldMk cId="461234976" sldId="373"/>
            <ac:grpSpMk id="4" creationId="{252AADB9-0C81-5EF9-B70D-32945C82091C}"/>
          </ac:grpSpMkLst>
        </pc:grpChg>
        <pc:picChg chg="mod">
          <ac:chgData name="Judith Maiers" userId="f2660b4d-1249-4c4d-88a6-fce4c59ce2cf" providerId="ADAL" clId="{72A9EA06-803D-4C63-9140-D99148C05F17}" dt="2026-07-22T19:43:01.478" v="709" actId="1076"/>
          <ac:picMkLst>
            <pc:docMk/>
            <pc:sldMk cId="461234976" sldId="373"/>
            <ac:picMk id="2" creationId="{F3BBF673-B7F4-9AA5-B9A3-9652529B05BD}"/>
          </ac:picMkLst>
        </pc:picChg>
        <pc:picChg chg="add">
          <ac:chgData name="Judith Maiers" userId="f2660b4d-1249-4c4d-88a6-fce4c59ce2cf" providerId="ADAL" clId="{72A9EA06-803D-4C63-9140-D99148C05F17}" dt="2026-07-24T09:09:39.955" v="946" actId="22"/>
          <ac:picMkLst>
            <pc:docMk/>
            <pc:sldMk cId="461234976" sldId="373"/>
            <ac:picMk id="5" creationId="{811085FF-E506-E9D6-D36D-48D4CC2D4742}"/>
          </ac:picMkLst>
        </pc:picChg>
      </pc:sldChg>
      <pc:sldChg chg="addSp delSp modSp mod modNotesTx">
        <pc:chgData name="Judith Maiers" userId="f2660b4d-1249-4c4d-88a6-fce4c59ce2cf" providerId="ADAL" clId="{72A9EA06-803D-4C63-9140-D99148C05F17}" dt="2026-07-24T09:10:15.461" v="965" actId="22"/>
        <pc:sldMkLst>
          <pc:docMk/>
          <pc:sldMk cId="1401708370" sldId="376"/>
        </pc:sldMkLst>
        <pc:spChg chg="add mod">
          <ac:chgData name="Judith Maiers" userId="f2660b4d-1249-4c4d-88a6-fce4c59ce2cf" providerId="ADAL" clId="{72A9EA06-803D-4C63-9140-D99148C05F17}" dt="2026-07-22T19:56:16.489" v="864" actId="20577"/>
          <ac:spMkLst>
            <pc:docMk/>
            <pc:sldMk cId="1401708370" sldId="376"/>
            <ac:spMk id="6" creationId="{53A21531-B796-C901-6984-1C77CA47FCCB}"/>
          </ac:spMkLst>
        </pc:spChg>
        <pc:spChg chg="add mod">
          <ac:chgData name="Judith Maiers" userId="f2660b4d-1249-4c4d-88a6-fce4c59ce2cf" providerId="ADAL" clId="{72A9EA06-803D-4C63-9140-D99148C05F17}" dt="2026-07-22T20:00:23.198" v="908" actId="1076"/>
          <ac:spMkLst>
            <pc:docMk/>
            <pc:sldMk cId="1401708370" sldId="376"/>
            <ac:spMk id="9" creationId="{FFEBC379-9131-2E9F-6730-FD5B46C47AD6}"/>
          </ac:spMkLst>
        </pc:spChg>
        <pc:picChg chg="add">
          <ac:chgData name="Judith Maiers" userId="f2660b4d-1249-4c4d-88a6-fce4c59ce2cf" providerId="ADAL" clId="{72A9EA06-803D-4C63-9140-D99148C05F17}" dt="2026-07-24T09:10:15.461" v="965" actId="22"/>
          <ac:picMkLst>
            <pc:docMk/>
            <pc:sldMk cId="1401708370" sldId="376"/>
            <ac:picMk id="4" creationId="{8B1D176B-C885-961D-1836-40CD4BBF7C82}"/>
          </ac:picMkLst>
        </pc:picChg>
      </pc:sldChg>
      <pc:sldChg chg="addSp delSp add mod ord">
        <pc:chgData name="Judith Maiers" userId="f2660b4d-1249-4c4d-88a6-fce4c59ce2cf" providerId="ADAL" clId="{72A9EA06-803D-4C63-9140-D99148C05F17}" dt="2026-07-24T09:09:47.312" v="950" actId="22"/>
        <pc:sldMkLst>
          <pc:docMk/>
          <pc:sldMk cId="2853394470" sldId="382"/>
        </pc:sldMkLst>
        <pc:picChg chg="add">
          <ac:chgData name="Judith Maiers" userId="f2660b4d-1249-4c4d-88a6-fce4c59ce2cf" providerId="ADAL" clId="{72A9EA06-803D-4C63-9140-D99148C05F17}" dt="2026-07-24T09:09:47.312" v="950" actId="22"/>
          <ac:picMkLst>
            <pc:docMk/>
            <pc:sldMk cId="2853394470" sldId="382"/>
            <ac:picMk id="4" creationId="{A7FBC0AC-5CA3-490E-57EC-993068C893C7}"/>
          </ac:picMkLst>
        </pc:picChg>
      </pc:sldChg>
      <pc:sldChg chg="addSp delSp add mod ord">
        <pc:chgData name="Judith Maiers" userId="f2660b4d-1249-4c4d-88a6-fce4c59ce2cf" providerId="ADAL" clId="{72A9EA06-803D-4C63-9140-D99148C05F17}" dt="2026-07-24T09:09:50.752" v="952" actId="22"/>
        <pc:sldMkLst>
          <pc:docMk/>
          <pc:sldMk cId="1014430630" sldId="383"/>
        </pc:sldMkLst>
        <pc:picChg chg="add">
          <ac:chgData name="Judith Maiers" userId="f2660b4d-1249-4c4d-88a6-fce4c59ce2cf" providerId="ADAL" clId="{72A9EA06-803D-4C63-9140-D99148C05F17}" dt="2026-07-24T09:09:50.752" v="952" actId="22"/>
          <ac:picMkLst>
            <pc:docMk/>
            <pc:sldMk cId="1014430630" sldId="383"/>
            <ac:picMk id="3" creationId="{4B1C221F-0922-55C2-124A-1862F3481387}"/>
          </ac:picMkLst>
        </pc:picChg>
      </pc:sldChg>
      <pc:sldChg chg="addSp delSp modSp add mod ord modNotesTx">
        <pc:chgData name="Judith Maiers" userId="f2660b4d-1249-4c4d-88a6-fce4c59ce2cf" providerId="ADAL" clId="{72A9EA06-803D-4C63-9140-D99148C05F17}" dt="2026-07-27T22:33:50.808" v="1002" actId="20577"/>
        <pc:sldMkLst>
          <pc:docMk/>
          <pc:sldMk cId="1204769213" sldId="384"/>
        </pc:sldMkLst>
        <pc:picChg chg="add mod">
          <ac:chgData name="Judith Maiers" userId="f2660b4d-1249-4c4d-88a6-fce4c59ce2cf" providerId="ADAL" clId="{72A9EA06-803D-4C63-9140-D99148C05F17}" dt="2026-07-22T20:35:32.321" v="931" actId="1076"/>
          <ac:picMkLst>
            <pc:docMk/>
            <pc:sldMk cId="1204769213" sldId="384"/>
            <ac:picMk id="3" creationId="{455DB29A-A579-9355-C9D7-CEA2DD919877}"/>
          </ac:picMkLst>
        </pc:picChg>
        <pc:picChg chg="add">
          <ac:chgData name="Judith Maiers" userId="f2660b4d-1249-4c4d-88a6-fce4c59ce2cf" providerId="ADAL" clId="{72A9EA06-803D-4C63-9140-D99148C05F17}" dt="2026-07-24T09:09:52.780" v="953" actId="22"/>
          <ac:picMkLst>
            <pc:docMk/>
            <pc:sldMk cId="1204769213" sldId="384"/>
            <ac:picMk id="4" creationId="{0313D5B6-D916-A7EF-5208-D7C1F537E3E9}"/>
          </ac:picMkLst>
        </pc:picChg>
      </pc:sldChg>
      <pc:sldChg chg="addSp delSp modSp add mod ord">
        <pc:chgData name="Judith Maiers" userId="f2660b4d-1249-4c4d-88a6-fce4c59ce2cf" providerId="ADAL" clId="{72A9EA06-803D-4C63-9140-D99148C05F17}" dt="2026-07-24T09:10:01.060" v="959" actId="1035"/>
        <pc:sldMkLst>
          <pc:docMk/>
          <pc:sldMk cId="4087926829" sldId="385"/>
        </pc:sldMkLst>
        <pc:picChg chg="add mod">
          <ac:chgData name="Judith Maiers" userId="f2660b4d-1249-4c4d-88a6-fce4c59ce2cf" providerId="ADAL" clId="{72A9EA06-803D-4C63-9140-D99148C05F17}" dt="2026-07-24T09:10:01.060" v="959" actId="1035"/>
          <ac:picMkLst>
            <pc:docMk/>
            <pc:sldMk cId="4087926829" sldId="385"/>
            <ac:picMk id="5" creationId="{2702D331-9AAB-8FC4-F799-D3A01673C068}"/>
          </ac:picMkLst>
        </pc:picChg>
      </pc:sldChg>
      <pc:sldMasterChg chg="delSldLayout">
        <pc:chgData name="Judith Maiers" userId="f2660b4d-1249-4c4d-88a6-fce4c59ce2cf" providerId="ADAL" clId="{72A9EA06-803D-4C63-9140-D99148C05F17}" dt="2026-07-01T11:54:33.368" v="224" actId="47"/>
        <pc:sldMasterMkLst>
          <pc:docMk/>
          <pc:sldMasterMk cId="0"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x.com/MrBeast/status/1709046466629554577"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mailto:skolledning123@gmail.co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playlist?list=PLIk39hnHx0LsV2uVCgmBYzEx-3TMf__g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F894A-4F9E-C016-1593-8205660967D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2A8F2A8-2ED8-D166-CD08-4295A2EFF58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E028CFC-1279-E312-C052-8022F436AC7B}"/>
              </a:ext>
            </a:extLst>
          </p:cNvPr>
          <p:cNvSpPr>
            <a:spLocks noGrp="1"/>
          </p:cNvSpPr>
          <p:nvPr>
            <p:ph type="body" idx="1"/>
          </p:nvPr>
        </p:nvSpPr>
        <p:spPr/>
        <p:txBody>
          <a:bodyPr/>
          <a:lstStyle/>
          <a:p>
            <a:pPr marL="0" indent="0">
              <a:buFont typeface="Arial" panose="020B0604020202020204" pitchFamily="34" charset="0"/>
              <a:buNone/>
            </a:pPr>
            <a:r>
              <a:rPr lang="sv-SE" dirty="0"/>
              <a:t>Idag ska vi prata om att klicka smart. Vi lever stora delar av våra liv online – i spel, sociala medier, klasschattar och appar. Det känns ofta tryggt och självklart. Men bakom varje pling, länk och meddelande kan det finnas någon som försöker lura oss. Det sker varje dag, och det kan drabba vem som helst.</a:t>
            </a:r>
          </a:p>
        </p:txBody>
      </p:sp>
      <p:sp>
        <p:nvSpPr>
          <p:cNvPr id="4" name="Platshållare för bildnummer 3">
            <a:extLst>
              <a:ext uri="{FF2B5EF4-FFF2-40B4-BE49-F238E27FC236}">
                <a16:creationId xmlns:a16="http://schemas.microsoft.com/office/drawing/2014/main" id="{F28F3C15-4884-1B5D-F2F8-BD458A5DAC1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5836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EEBD72-D48B-C70C-F343-F5509A0DD15D}"/>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1ADF5CEF-E95D-EF37-BE40-78EF5245AE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593558CB-5712-9BA9-737C-821E6F97C4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ser ni ett exempel på en video.</a:t>
            </a:r>
          </a:p>
          <a:p>
            <a:pPr marL="0"/>
            <a:endParaRPr lang="sv-SE" dirty="0"/>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v-SE" i="1" dirty="0"/>
              <a:t>[Klick – spela upp videon. </a:t>
            </a:r>
            <a:r>
              <a:rPr lang="sv-SE" sz="1200" b="0" i="0" u="sng" strike="noStrike" cap="none" dirty="0">
                <a:solidFill>
                  <a:schemeClr val="dk1"/>
                </a:solidFill>
                <a:effectLst/>
                <a:latin typeface="Calibri"/>
                <a:ea typeface="Calibri"/>
                <a:cs typeface="Calibri"/>
                <a:sym typeface="Calibri"/>
                <a:hlinkClick r:id="rId3"/>
              </a:rPr>
              <a:t>https://x.com/MrBeast/status/1709046466629554577</a:t>
            </a:r>
            <a:r>
              <a:rPr lang="sv-SE" i="1" dirty="0"/>
              <a:t>]</a:t>
            </a:r>
            <a:endParaRPr lang="sv-SE" dirty="0"/>
          </a:p>
        </p:txBody>
      </p:sp>
      <p:sp>
        <p:nvSpPr>
          <p:cNvPr id="156" name="Google Shape;156;p13:notes">
            <a:extLst>
              <a:ext uri="{FF2B5EF4-FFF2-40B4-BE49-F238E27FC236}">
                <a16:creationId xmlns:a16="http://schemas.microsoft.com/office/drawing/2014/main" id="{BC0D8334-E4C3-4856-F124-31FC506CD3E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816093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ea2469da01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i="1" dirty="0"/>
              <a:t>[Läraranvisning: Den här bilden används endast i Alternativ A. Dela in eleverna i mindre grupper eller par. Fördela ett eller flera exempel per grupp och dela ut arbetsbladen från det digitala komplementet</a:t>
            </a:r>
            <a:r>
              <a:rPr lang="sv-SE" dirty="0"/>
              <a:t> Är du säker? Arbetsblad och filmlänkar – Högstadiet.]</a:t>
            </a:r>
          </a:p>
          <a:p>
            <a:pPr marL="0"/>
            <a:endParaRPr lang="sv-SE" dirty="0"/>
          </a:p>
          <a:p>
            <a:pPr marL="0"/>
            <a:r>
              <a:rPr lang="sv-SE" dirty="0"/>
              <a:t>Nu ska ni jobba i grupper. Ta en närmare titt på ert exempel och svara på:</a:t>
            </a:r>
          </a:p>
          <a:p>
            <a:pPr marL="0">
              <a:buFont typeface="Arial" panose="020B0604020202020204" pitchFamily="34" charset="0"/>
              <a:buChar char="•"/>
            </a:pPr>
            <a:r>
              <a:rPr lang="sv-SE" dirty="0"/>
              <a:t>Finns det något som känns konstigt eller misstänkt med meddelandet eller erbjudandet? Om ja, vilka varningssignaler kan ni hitta?</a:t>
            </a:r>
          </a:p>
          <a:p>
            <a:pPr marL="0">
              <a:buFont typeface="Arial" panose="020B0604020202020204" pitchFamily="34" charset="0"/>
              <a:buChar char="•"/>
            </a:pPr>
            <a:r>
              <a:rPr lang="sv-SE" dirty="0"/>
              <a:t>Vad tror ni kan hända om man klickar på länken eller lämnar ut uppgifter?</a:t>
            </a:r>
          </a:p>
          <a:p>
            <a:pPr marL="0"/>
            <a:endParaRPr lang="sv-SE" dirty="0"/>
          </a:p>
          <a:p>
            <a:pPr marL="0"/>
            <a:r>
              <a:rPr lang="sv-SE" dirty="0"/>
              <a:t>Ni har 5 minuter på er, sedan går vi igenom exemplen tillsammans.</a:t>
            </a:r>
          </a:p>
        </p:txBody>
      </p:sp>
      <p:sp>
        <p:nvSpPr>
          <p:cNvPr id="178" name="Google Shape;178;g2ea2469da01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A0E5E22-A5D6-8697-E6A8-65EE7B138C75}"/>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8E243569-2BF1-D9E5-102D-17AD7DE48F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3E34A215-3FCF-B843-6096-BF833C43CE4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är exempel 1 igen – mejlet från 'skolledningen'. Vad har ni reagerat på? Vilka varningssignaler hittar ni?</a:t>
            </a:r>
          </a:p>
          <a:p>
            <a:pPr marL="0"/>
            <a:endParaRPr lang="sv-SE" dirty="0"/>
          </a:p>
          <a:p>
            <a:pPr marL="0"/>
            <a:r>
              <a:rPr lang="sv-SE" i="1" dirty="0"/>
              <a:t>[Låt eleverna svara. Anteckna gärna på tavlan. Fyll på med det som inte kommer upp:]</a:t>
            </a:r>
            <a:endParaRPr lang="sv-SE" dirty="0"/>
          </a:p>
          <a:p>
            <a:pPr marL="0"/>
            <a:r>
              <a:rPr lang="sv-SE" dirty="0"/>
              <a:t>Det här mejlet har flera saker som borde få oss att stanna upp:</a:t>
            </a:r>
          </a:p>
          <a:p>
            <a:pPr marL="457200" lvl="1">
              <a:buFont typeface="Arial" panose="020B0604020202020204" pitchFamily="34" charset="0"/>
              <a:buChar char="•"/>
            </a:pPr>
            <a:r>
              <a:rPr lang="sv-SE" b="1" dirty="0"/>
              <a:t>Hetsig ton:</a:t>
            </a:r>
            <a:r>
              <a:rPr lang="sv-SE" dirty="0"/>
              <a:t> 'ALLA SKA HA!', 'JÄTTEVIKTIGT', 'vill inte vara den enda som inte har'. Meddelandet är utformat för att skapa stress och grupptryck, man ska agera snabbt, inte tänka efter.</a:t>
            </a:r>
          </a:p>
          <a:p>
            <a:pPr marL="457200" lvl="1">
              <a:buFont typeface="Arial" panose="020B0604020202020204" pitchFamily="34" charset="0"/>
              <a:buChar char="•"/>
            </a:pPr>
            <a:r>
              <a:rPr lang="sv-SE" b="1" dirty="0"/>
              <a:t>Prislöfte:</a:t>
            </a:r>
            <a:r>
              <a:rPr lang="sv-SE" dirty="0"/>
              <a:t> 'Beställ i tid och vinn ett pris!' – ett klassiskt lockbete.</a:t>
            </a:r>
          </a:p>
          <a:p>
            <a:pPr marL="457200" lvl="1">
              <a:buFont typeface="Arial" panose="020B0604020202020204" pitchFamily="34" charset="0"/>
              <a:buChar char="•"/>
            </a:pPr>
            <a:r>
              <a:rPr lang="sv-SE" b="1" dirty="0" err="1"/>
              <a:t>Gmail</a:t>
            </a:r>
            <a:r>
              <a:rPr lang="sv-SE" b="1" dirty="0"/>
              <a:t>-adress:</a:t>
            </a:r>
            <a:r>
              <a:rPr lang="sv-SE" dirty="0"/>
              <a:t> Avsändaren är </a:t>
            </a:r>
            <a:r>
              <a:rPr lang="sv-SE" dirty="0">
                <a:hlinkClick r:id="rId3"/>
              </a:rPr>
              <a:t>skolledning123@gmail.com</a:t>
            </a:r>
            <a:r>
              <a:rPr lang="sv-SE" dirty="0"/>
              <a:t>. En riktig skolledning skulle använda skolans egen mejladress, inte en privat </a:t>
            </a:r>
            <a:r>
              <a:rPr lang="sv-SE" dirty="0" err="1"/>
              <a:t>Gmail</a:t>
            </a:r>
            <a:r>
              <a:rPr lang="sv-SE" dirty="0"/>
              <a:t>.</a:t>
            </a:r>
          </a:p>
          <a:p>
            <a:pPr marL="457200" lvl="1">
              <a:buFont typeface="Arial" panose="020B0604020202020204" pitchFamily="34" charset="0"/>
              <a:buChar char="•"/>
            </a:pPr>
            <a:r>
              <a:rPr lang="sv-SE" b="1" dirty="0"/>
              <a:t>Länk i mejlet:</a:t>
            </a:r>
            <a:r>
              <a:rPr lang="sv-SE" dirty="0"/>
              <a:t> Länken behöver inte automatiskt vara farlig, men det är alltid värt att vara extra uppmärksam när man ombeds klicka på en länk, särskilt när själva meddelandet dessutom har andra varningstecken.</a:t>
            </a:r>
          </a:p>
          <a:p>
            <a:pPr marL="0">
              <a:buFont typeface="Arial" panose="020B0604020202020204" pitchFamily="34" charset="0"/>
              <a:buChar char="•"/>
            </a:pPr>
            <a:endParaRPr lang="sv-SE" b="1" dirty="0"/>
          </a:p>
          <a:p>
            <a:pPr marL="0"/>
            <a:r>
              <a:rPr lang="sv-SE" b="1" dirty="0"/>
              <a:t>Vad kan hända om man klickar? </a:t>
            </a:r>
          </a:p>
          <a:p>
            <a:pPr marL="0">
              <a:buFont typeface="Arial" panose="020B0604020202020204" pitchFamily="34" charset="0"/>
              <a:buChar char="•"/>
            </a:pPr>
            <a:r>
              <a:rPr lang="sv-SE" dirty="0"/>
              <a:t>Man kan hamna på en falsk beställningssida där ens uppgifter och kanske vårdnadshavares kortuppgifter stjäls. </a:t>
            </a:r>
          </a:p>
          <a:p>
            <a:pPr marL="0">
              <a:buFont typeface="Arial" panose="020B0604020202020204" pitchFamily="34" charset="0"/>
              <a:buChar char="•"/>
            </a:pPr>
            <a:r>
              <a:rPr lang="sv-SE" dirty="0"/>
              <a:t>Länken kan också leda till att skadlig kod laddas ner utan att man märker det.</a:t>
            </a:r>
          </a:p>
          <a:p>
            <a:pPr marL="0" indent="0">
              <a:buFont typeface="Arial" panose="020B0604020202020204" pitchFamily="34" charset="0"/>
              <a:buNone/>
            </a:pPr>
            <a:endParaRPr lang="sv-SE" dirty="0"/>
          </a:p>
          <a:p>
            <a:pPr marL="0"/>
            <a:r>
              <a:rPr lang="sv-SE" b="1" dirty="0"/>
              <a:t>Så här skyddar man sig:</a:t>
            </a:r>
            <a:r>
              <a:rPr lang="sv-SE" dirty="0"/>
              <a:t> Dubbelkolla genom att kontakta avsändaren på ett annat sätt, här skulle man kunna fråga sin lärare eller ringa skolan. Och logga alltid in själv via officiella kanaler, följ inte länkar om du är det minsta osäker.</a:t>
            </a:r>
          </a:p>
        </p:txBody>
      </p:sp>
      <p:sp>
        <p:nvSpPr>
          <p:cNvPr id="156" name="Google Shape;156;p13:notes">
            <a:extLst>
              <a:ext uri="{FF2B5EF4-FFF2-40B4-BE49-F238E27FC236}">
                <a16:creationId xmlns:a16="http://schemas.microsoft.com/office/drawing/2014/main" id="{4A0C6EC0-E419-F8FD-CDA2-6104ECABC11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3400304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A48A09B-6F21-FCCE-2CA6-26F89105018E}"/>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37CBB2C3-54FA-42A7-21A2-47FF26BC3B0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A98AEA17-993A-C834-F3B9-7463AE0E63B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är exempel 2 igen – en hemsida som ser ut att erbjuda gratis Steam-spel eller in-game </a:t>
            </a:r>
            <a:r>
              <a:rPr lang="sv-SE" dirty="0" err="1"/>
              <a:t>currency</a:t>
            </a:r>
            <a:r>
              <a:rPr lang="sv-SE" dirty="0"/>
              <a:t>. Vad har ni reagerat på?</a:t>
            </a:r>
          </a:p>
          <a:p>
            <a:pPr marL="0"/>
            <a:endParaRPr lang="sv-SE" dirty="0"/>
          </a:p>
          <a:p>
            <a:pPr marL="0"/>
            <a:r>
              <a:rPr lang="sv-SE" i="1" dirty="0"/>
              <a:t>[Låt eleverna svara. Anteckna gärna på tavlan. Fyll på med det som inte kommer upp:]</a:t>
            </a:r>
            <a:endParaRPr lang="sv-SE" dirty="0"/>
          </a:p>
          <a:p>
            <a:pPr marL="0"/>
            <a:r>
              <a:rPr lang="sv-SE" dirty="0"/>
              <a:t>Spelbedrägerier är en av de vanligaste bedrägerityperna som riktar sig mot unga. Bedragaren utger sig ofta för att vara en legitim aktör, här Steam, som är en riktig plattform för att köpa och spela spel, och lockar med gratis spel, skins eller in-game </a:t>
            </a:r>
            <a:r>
              <a:rPr lang="sv-SE" dirty="0" err="1"/>
              <a:t>currency</a:t>
            </a:r>
            <a:r>
              <a:rPr lang="sv-SE" dirty="0"/>
              <a:t>.</a:t>
            </a:r>
          </a:p>
          <a:p>
            <a:pPr marL="0"/>
            <a:endParaRPr lang="sv-SE" dirty="0"/>
          </a:p>
          <a:p>
            <a:pPr marL="0"/>
            <a:r>
              <a:rPr lang="sv-SE" dirty="0"/>
              <a:t>Så här kan man känna igen en bluffhemsida:</a:t>
            </a:r>
          </a:p>
          <a:p>
            <a:pPr marL="457200" lvl="1">
              <a:buFont typeface="Arial" panose="020B0604020202020204" pitchFamily="34" charset="0"/>
              <a:buChar char="•"/>
            </a:pPr>
            <a:r>
              <a:rPr lang="sv-SE" b="1" dirty="0"/>
              <a:t>För bra för att vara sant:</a:t>
            </a:r>
            <a:r>
              <a:rPr lang="sv-SE" dirty="0"/>
              <a:t> Gratis spel eller gratis in-game </a:t>
            </a:r>
            <a:r>
              <a:rPr lang="sv-SE" dirty="0" err="1"/>
              <a:t>currency</a:t>
            </a:r>
            <a:r>
              <a:rPr lang="sv-SE" dirty="0"/>
              <a:t> från vad som ser ut att vara Steam? Riktiga plattformar delar inte ut sina produkter så där.</a:t>
            </a:r>
          </a:p>
          <a:p>
            <a:pPr marL="457200" lvl="1">
              <a:buFont typeface="Arial" panose="020B0604020202020204" pitchFamily="34" charset="0"/>
              <a:buChar char="•"/>
            </a:pPr>
            <a:r>
              <a:rPr lang="sv-SE" b="1" dirty="0"/>
              <a:t>Kolla adressen noga:</a:t>
            </a:r>
            <a:r>
              <a:rPr lang="sv-SE" dirty="0"/>
              <a:t> Är webbadressen verkligen den officiella? Ofta liknar bluffadresser den riktiga, men med en bokstav ändrad, en extra siffra eller en helt annan ändelse.</a:t>
            </a:r>
          </a:p>
          <a:p>
            <a:pPr marL="457200" lvl="1">
              <a:buFont typeface="Arial" panose="020B0604020202020204" pitchFamily="34" charset="0"/>
              <a:buChar char="•"/>
            </a:pPr>
            <a:r>
              <a:rPr lang="sv-SE" b="1" dirty="0"/>
              <a:t>http eller </a:t>
            </a:r>
            <a:r>
              <a:rPr lang="sv-SE" b="1" dirty="0" err="1"/>
              <a:t>https</a:t>
            </a:r>
            <a:r>
              <a:rPr lang="sv-SE" b="1" dirty="0"/>
              <a:t>?</a:t>
            </a:r>
            <a:r>
              <a:rPr lang="sv-SE" dirty="0"/>
              <a:t> Seriösa sidor har oftast </a:t>
            </a:r>
            <a:r>
              <a:rPr lang="sv-SE" dirty="0" err="1"/>
              <a:t>https</a:t>
            </a:r>
            <a:r>
              <a:rPr lang="sv-SE" dirty="0"/>
              <a:t> – med ett 's' i slutet – och ett hänglås i adressfältet. Saknas det är det en varningssignal, även om </a:t>
            </a:r>
            <a:r>
              <a:rPr lang="sv-SE" dirty="0" err="1"/>
              <a:t>https</a:t>
            </a:r>
            <a:r>
              <a:rPr lang="sv-SE" dirty="0"/>
              <a:t> i sig inte är någon garanti för att sidan är säker.</a:t>
            </a:r>
          </a:p>
          <a:p>
            <a:pPr marL="457200" lvl="1">
              <a:buFont typeface="Arial" panose="020B0604020202020204" pitchFamily="34" charset="0"/>
              <a:buChar char="•"/>
            </a:pPr>
            <a:endParaRPr lang="sv-SE" dirty="0"/>
          </a:p>
          <a:p>
            <a:pPr marL="0"/>
            <a:r>
              <a:rPr lang="sv-SE" b="1" dirty="0"/>
              <a:t>Vad kan hända om man loggar in eller lämnar ut uppgifter? </a:t>
            </a:r>
          </a:p>
          <a:p>
            <a:pPr marL="457200" lvl="1">
              <a:buFont typeface="Arial" panose="020B0604020202020204" pitchFamily="34" charset="0"/>
              <a:buChar char="•"/>
            </a:pPr>
            <a:r>
              <a:rPr lang="sv-SE" dirty="0"/>
              <a:t>Ens Steam-konto kan kapas och med det spelen man köpt och eventuella kortuppgifter som finns sparade. </a:t>
            </a:r>
          </a:p>
          <a:p>
            <a:pPr marL="457200" lvl="1">
              <a:buFont typeface="Arial" panose="020B0604020202020204" pitchFamily="34" charset="0"/>
              <a:buChar char="•"/>
            </a:pPr>
            <a:r>
              <a:rPr lang="sv-SE" dirty="0"/>
              <a:t>Bedragaren kan sedan sälja kontot vidare eller använda kortet.</a:t>
            </a:r>
          </a:p>
          <a:p>
            <a:pPr marL="228600" lvl="1" indent="0">
              <a:buFont typeface="Arial" panose="020B0604020202020204" pitchFamily="34" charset="0"/>
              <a:buNone/>
            </a:pPr>
            <a:endParaRPr lang="sv-SE" dirty="0"/>
          </a:p>
          <a:p>
            <a:pPr marL="0"/>
            <a:r>
              <a:rPr lang="sv-SE" b="1" dirty="0"/>
              <a:t>Så här skyddar man sig:</a:t>
            </a:r>
            <a:r>
              <a:rPr lang="sv-SE" dirty="0"/>
              <a:t> Gå aldrig till Steam via en länk du fått, gå direkt till steampowered.com själv, eller öppna Steam-appen. Om ett erbjudande verkligen finns hittar du det där. Gör det inte det, är det troligen en bluff.</a:t>
            </a:r>
          </a:p>
          <a:p>
            <a:pPr marL="0" lvl="0" indent="0" algn="l" rtl="0">
              <a:lnSpc>
                <a:spcPct val="115000"/>
              </a:lnSpc>
              <a:spcBef>
                <a:spcPts val="1200"/>
              </a:spcBef>
              <a:spcAft>
                <a:spcPts val="0"/>
              </a:spcAft>
              <a:buClr>
                <a:schemeClr val="dk1"/>
              </a:buClr>
              <a:buSzPts val="1100"/>
              <a:buFont typeface="Arial"/>
              <a:buNone/>
            </a:pPr>
            <a:endParaRPr lang="en-SE" sz="1200" b="0" i="0" u="none" strike="noStrike" cap="none" dirty="0">
              <a:solidFill>
                <a:schemeClr val="dk1"/>
              </a:solidFill>
              <a:effectLst/>
              <a:latin typeface="Calibri"/>
              <a:ea typeface="Calibri"/>
              <a:cs typeface="Calibri"/>
              <a:sym typeface="Calibri"/>
            </a:endParaRPr>
          </a:p>
        </p:txBody>
      </p:sp>
      <p:sp>
        <p:nvSpPr>
          <p:cNvPr id="156" name="Google Shape;156;p13:notes">
            <a:extLst>
              <a:ext uri="{FF2B5EF4-FFF2-40B4-BE49-F238E27FC236}">
                <a16:creationId xmlns:a16="http://schemas.microsoft.com/office/drawing/2014/main" id="{6B0BA5DC-B14F-8986-2941-8C2656D12C8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extLst>
      <p:ext uri="{BB962C8B-B14F-4D97-AF65-F5344CB8AC3E}">
        <p14:creationId xmlns:p14="http://schemas.microsoft.com/office/powerpoint/2010/main" val="1350518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3ABB921-BD3B-2682-A24D-AEC142C2B419}"/>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CC53F69A-A41B-A6FD-28DD-1AC92D9C18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2BD39B0F-6FF5-4C72-06F7-69E9B6BFBB6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Här är exempel 3 igen – annonsen från @adidas.sweden.official i Instagram-flödet. Vad har ni reagerat på?</a:t>
            </a:r>
          </a:p>
          <a:p>
            <a:pPr marL="0" rtl="0"/>
            <a:endParaRPr lang="sv-SE" dirty="0"/>
          </a:p>
          <a:p>
            <a:pPr marL="0" rtl="0"/>
            <a:r>
              <a:rPr lang="sv-SE" i="1" dirty="0"/>
              <a:t>[Låt eleverna svara. Anteckna gärna på tavlan. Fyll på med det som inte kommer upp:]</a:t>
            </a:r>
            <a:endParaRPr lang="sv-SE" dirty="0"/>
          </a:p>
          <a:p>
            <a:pPr marL="0" rtl="0"/>
            <a:r>
              <a:rPr lang="sv-SE" dirty="0"/>
              <a:t>Bluffannonser utnyttjar ofta kända varumärken – ett fejkat konto med välkänt namn och logotyp kan se trovärdigt ut vid en snabb blick, särskilt när man scrollar snabbt i flödet. Så här kan man känna igen dem:</a:t>
            </a:r>
          </a:p>
          <a:p>
            <a:pPr marL="0" rtl="0">
              <a:buFont typeface="Arial" panose="020B0604020202020204" pitchFamily="34" charset="0"/>
              <a:buChar char="•"/>
            </a:pPr>
            <a:r>
              <a:rPr lang="sv-SE" b="1" dirty="0"/>
              <a:t>Kontot är inte verifierat:</a:t>
            </a:r>
            <a:r>
              <a:rPr lang="sv-SE" dirty="0"/>
              <a:t> Det saknas blå bock. Kända varumärken har nästan alltid ett verifierat konto på Instagram. Kolla också statistiken: 47 inlägg och 12 400 följare är väldigt lågt för att vara Adidas. Ett riktigt varumärkeskonto har tusentals inlägg och miljontals följare.</a:t>
            </a:r>
          </a:p>
          <a:p>
            <a:pPr marL="0" rtl="0">
              <a:buFont typeface="Arial" panose="020B0604020202020204" pitchFamily="34" charset="0"/>
              <a:buChar char="•"/>
            </a:pPr>
            <a:r>
              <a:rPr lang="sv-SE" b="1" dirty="0"/>
              <a:t>Motsägelser i själva texten:</a:t>
            </a:r>
            <a:r>
              <a:rPr lang="sv-SE" dirty="0"/>
              <a:t> Annonsen påstår att kontot firar 1 000 000 följare – men kontot har bara 12 400. Sådana glapp brukar bedragare missa, och det är ett tydligt tecken på att det inte är den riktiga aktören.</a:t>
            </a:r>
          </a:p>
          <a:p>
            <a:pPr marL="0" rtl="0">
              <a:buFont typeface="Arial" panose="020B0604020202020204" pitchFamily="34" charset="0"/>
              <a:buChar char="•"/>
            </a:pPr>
            <a:r>
              <a:rPr lang="sv-SE" b="1" dirty="0"/>
              <a:t>Instruktionerna sprider bluffen:</a:t>
            </a:r>
            <a:r>
              <a:rPr lang="sv-SE" dirty="0"/>
              <a:t> 'Följ kontot, tagga två vänner, klicka på länken i vår bio' – det är designat för att både öka räckvidden och lura fler personer. Genom att tagga vänner drar du in dem i bedrägeriet utan att veta om det.</a:t>
            </a:r>
          </a:p>
          <a:p>
            <a:pPr marL="0" rtl="0">
              <a:buFont typeface="Arial" panose="020B0604020202020204" pitchFamily="34" charset="0"/>
              <a:buChar char="•"/>
            </a:pPr>
            <a:r>
              <a:rPr lang="sv-SE" b="1" dirty="0"/>
              <a:t>För bra för att vara sant + tidsbrist:</a:t>
            </a:r>
            <a:r>
              <a:rPr lang="sv-SE" dirty="0"/>
              <a:t> 500 par gratis skor och 24 timmar att svara – klassiska verktyg för att få dig att agera snabbt utan att tänka efter.</a:t>
            </a:r>
          </a:p>
          <a:p>
            <a:pPr marL="0" indent="0" rtl="0">
              <a:buFont typeface="Arial" panose="020B0604020202020204" pitchFamily="34" charset="0"/>
              <a:buNone/>
            </a:pPr>
            <a:endParaRPr lang="sv-SE" dirty="0"/>
          </a:p>
          <a:p>
            <a:pPr marL="0" rtl="0"/>
            <a:r>
              <a:rPr lang="sv-SE" b="1" dirty="0"/>
              <a:t>Vad kan hända om man följer instruktionerna? </a:t>
            </a:r>
            <a:r>
              <a:rPr lang="sv-SE" dirty="0"/>
              <a:t>Länken i bion leder oftast till en falsk sida där du ombeds fylla i personuppgifter för 'leveransen' – namn, adress, telefonnummer, kanske kortuppgifter. Ibland är sidan istället en falsk inloggningssida där ditt Instagram-konto kan kapas. Och genom att tagga dina vänner har du hjälpt bedragaren nå ännu fler.</a:t>
            </a:r>
          </a:p>
          <a:p>
            <a:pPr marL="0" rtl="0"/>
            <a:endParaRPr lang="sv-SE" b="1" dirty="0"/>
          </a:p>
          <a:p>
            <a:pPr marL="0" rtl="0"/>
            <a:r>
              <a:rPr lang="sv-SE" b="1" dirty="0"/>
              <a:t>Så här skyddar man sig:</a:t>
            </a:r>
            <a:r>
              <a:rPr lang="sv-SE" dirty="0"/>
              <a:t> Klicka aldrig på länkar i annonser från okända konton, och tagga aldrig vänner för att 'delta' i en tävling du inte kan verifiera är äkta. Vill du kolla om erbjudandet är på riktigt – gå till varumärkets officiella hemsida eller sök upp deras verifierade konto. Finns erbjudandet inte där är det troligen en bluff.</a:t>
            </a:r>
          </a:p>
        </p:txBody>
      </p:sp>
      <p:sp>
        <p:nvSpPr>
          <p:cNvPr id="156" name="Google Shape;156;p13:notes">
            <a:extLst>
              <a:ext uri="{FF2B5EF4-FFF2-40B4-BE49-F238E27FC236}">
                <a16:creationId xmlns:a16="http://schemas.microsoft.com/office/drawing/2014/main" id="{75953C3C-7F6C-34F5-6CF0-B282722238E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extLst>
      <p:ext uri="{BB962C8B-B14F-4D97-AF65-F5344CB8AC3E}">
        <p14:creationId xmlns:p14="http://schemas.microsoft.com/office/powerpoint/2010/main" val="1836655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EEBD72-D48B-C70C-F343-F5509A0DD15D}"/>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1ADF5CEF-E95D-EF37-BE40-78EF5245AE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593558CB-5712-9BA9-737C-821E6F97C4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är exempel 4 igen – videon där </a:t>
            </a:r>
            <a:r>
              <a:rPr lang="sv-SE" dirty="0" err="1"/>
              <a:t>MrBeast</a:t>
            </a:r>
            <a:r>
              <a:rPr lang="sv-SE" dirty="0"/>
              <a:t> verkar ge bort iPhones för nästan ingenting. Vad har ni reagerat på?</a:t>
            </a:r>
          </a:p>
          <a:p>
            <a:pPr marL="0"/>
            <a:endParaRPr lang="sv-SE" dirty="0"/>
          </a:p>
          <a:p>
            <a:pPr marL="0"/>
            <a:r>
              <a:rPr lang="sv-SE" i="1" dirty="0"/>
              <a:t>[Låt eleverna svara. Anteckna gärna på tavlan. Fyll på med det som inte kommer upp:]</a:t>
            </a:r>
            <a:endParaRPr lang="sv-SE" dirty="0"/>
          </a:p>
          <a:p>
            <a:pPr marL="0"/>
            <a:r>
              <a:rPr lang="sv-SE" dirty="0"/>
              <a:t>Videon spreds som en annons på </a:t>
            </a:r>
            <a:r>
              <a:rPr lang="sv-SE" dirty="0" err="1"/>
              <a:t>TikTok</a:t>
            </a:r>
            <a:r>
              <a:rPr lang="sv-SE" dirty="0"/>
              <a:t>. Den fejkade </a:t>
            </a:r>
            <a:r>
              <a:rPr lang="sv-SE" dirty="0" err="1"/>
              <a:t>MrBeast</a:t>
            </a:r>
            <a:r>
              <a:rPr lang="sv-SE" dirty="0"/>
              <a:t> lovar att 10 000 tittare kan få en iPhone 15 Pro för bara två dollar. Länken leder till en sida där man ska lämna kortuppgifter för 'leveransen’, men i själva verket signeras man upp för en prenumeration som drar pengar varje månad.</a:t>
            </a:r>
          </a:p>
          <a:p>
            <a:pPr marL="0"/>
            <a:endParaRPr lang="sv-SE" dirty="0"/>
          </a:p>
          <a:p>
            <a:pPr marL="0"/>
            <a:r>
              <a:rPr lang="sv-SE" dirty="0" err="1"/>
              <a:t>Deepfakes</a:t>
            </a:r>
            <a:r>
              <a:rPr lang="sv-SE" dirty="0"/>
              <a:t> är den svåraste kategorin att avslöja, för hela poängen är att de ska se äkta ut. I den här videon finns det ändå några saker man kan reagera på:</a:t>
            </a:r>
          </a:p>
          <a:p>
            <a:pPr marL="457200" lvl="1">
              <a:buFont typeface="Arial" panose="020B0604020202020204" pitchFamily="34" charset="0"/>
              <a:buChar char="•"/>
            </a:pPr>
            <a:r>
              <a:rPr lang="sv-SE" b="1" dirty="0"/>
              <a:t>Läppsynk och röst:</a:t>
            </a:r>
            <a:r>
              <a:rPr lang="sv-SE" dirty="0"/>
              <a:t> Munrörelserna stämmer inte helt med ljudet, och rösten låter något onaturlig. Det är typiskt för </a:t>
            </a:r>
            <a:r>
              <a:rPr lang="sv-SE" dirty="0" err="1"/>
              <a:t>deepfakes</a:t>
            </a:r>
            <a:r>
              <a:rPr lang="sv-SE" dirty="0"/>
              <a:t>, tekniken är bra men inte alltid 100% perfekt. Problemet är att man ofta scrollar snabbt förbi i flödet och inte hinner reagera.</a:t>
            </a:r>
          </a:p>
          <a:p>
            <a:pPr marL="457200" lvl="1">
              <a:buFont typeface="Arial" panose="020B0604020202020204" pitchFamily="34" charset="0"/>
              <a:buChar char="•"/>
            </a:pPr>
            <a:r>
              <a:rPr lang="sv-SE" b="1" dirty="0"/>
              <a:t>För bra för att vara sant:</a:t>
            </a:r>
            <a:r>
              <a:rPr lang="sv-SE" dirty="0"/>
              <a:t> iPhone för två dollar, det borde ringa varningsklockor oavsett vem som säger det.</a:t>
            </a:r>
          </a:p>
          <a:p>
            <a:pPr marL="457200" lvl="1">
              <a:buFont typeface="Arial" panose="020B0604020202020204" pitchFamily="34" charset="0"/>
              <a:buChar char="•"/>
            </a:pPr>
            <a:r>
              <a:rPr lang="sv-SE" b="1" dirty="0"/>
              <a:t>Fejkad verifieringsbock:</a:t>
            </a:r>
            <a:r>
              <a:rPr lang="sv-SE" dirty="0"/>
              <a:t> Bocken i videon var inte på det riktiga </a:t>
            </a:r>
            <a:r>
              <a:rPr lang="sv-SE" dirty="0" err="1"/>
              <a:t>MrBeast</a:t>
            </a:r>
            <a:r>
              <a:rPr lang="sv-SE" dirty="0"/>
              <a:t>-kontot, den var inklippt i själva videobilden för att lura tittaren.</a:t>
            </a:r>
          </a:p>
          <a:p>
            <a:pPr marL="0"/>
            <a:endParaRPr lang="sv-SE" dirty="0"/>
          </a:p>
          <a:p>
            <a:pPr marL="0"/>
            <a:r>
              <a:rPr lang="sv-SE" dirty="0"/>
              <a:t>Men det är viktigt att veta att tekniken utvecklas snabbt. Idag finns det </a:t>
            </a:r>
            <a:r>
              <a:rPr lang="sv-SE" dirty="0" err="1"/>
              <a:t>deepfakes</a:t>
            </a:r>
            <a:r>
              <a:rPr lang="sv-SE" dirty="0"/>
              <a:t> som är så avancerade att det i praktiken är omöjligt att skilja dem från verkliga videor, varken rösten eller munrörelserna avslöjar dem. Det gör att vi inte kan förlita oss på att bara 'titta noga' på videon.</a:t>
            </a:r>
          </a:p>
          <a:p>
            <a:pPr marL="0"/>
            <a:endParaRPr lang="sv-SE" dirty="0"/>
          </a:p>
          <a:p>
            <a:pPr marL="0"/>
            <a:r>
              <a:rPr lang="sv-SE" dirty="0"/>
              <a:t>Det verkliga skyddet är därför att fråga sig: </a:t>
            </a:r>
            <a:r>
              <a:rPr lang="sv-SE" b="1" dirty="0"/>
              <a:t>Skulle den här personen verkligen göra det här, och skulle det verkligen se ut så här?</a:t>
            </a:r>
            <a:r>
              <a:rPr lang="sv-SE" dirty="0"/>
              <a:t> </a:t>
            </a:r>
            <a:r>
              <a:rPr lang="sv-SE" dirty="0" err="1"/>
              <a:t>MrBeast</a:t>
            </a:r>
            <a:r>
              <a:rPr lang="sv-SE" dirty="0"/>
              <a:t> ger visserligen bort prylar – det är han känd för – men han gör det via sina officiella kanaler, inte via </a:t>
            </a:r>
            <a:r>
              <a:rPr lang="sv-SE" dirty="0" err="1"/>
              <a:t>TikTok</a:t>
            </a:r>
            <a:r>
              <a:rPr lang="sv-SE" dirty="0"/>
              <a:t>-annonser med länkar till okända sidor.</a:t>
            </a:r>
          </a:p>
          <a:p>
            <a:pPr marL="0"/>
            <a:endParaRPr lang="sv-SE" dirty="0"/>
          </a:p>
          <a:p>
            <a:pPr marL="0"/>
            <a:r>
              <a:rPr lang="sv-SE" b="1" dirty="0"/>
              <a:t>Så här skyddar man sig:</a:t>
            </a:r>
            <a:r>
              <a:rPr lang="sv-SE" dirty="0"/>
              <a:t> Klicka aldrig på länkar i videor som lovar dyra saker gratis eller nästan gratis. Om du är osäker – sök upp personens officiella konto och se om erbjudandet finns där också. Gör det inte det, är det en bluff.</a:t>
            </a:r>
          </a:p>
          <a:p>
            <a:pPr marL="0"/>
            <a:endParaRPr lang="sv-SE" dirty="0"/>
          </a:p>
        </p:txBody>
      </p:sp>
      <p:sp>
        <p:nvSpPr>
          <p:cNvPr id="156" name="Google Shape;156;p13:notes">
            <a:extLst>
              <a:ext uri="{FF2B5EF4-FFF2-40B4-BE49-F238E27FC236}">
                <a16:creationId xmlns:a16="http://schemas.microsoft.com/office/drawing/2014/main" id="{BC0D8334-E4C3-4856-F124-31FC506CD3E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678613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a:extLst>
            <a:ext uri="{FF2B5EF4-FFF2-40B4-BE49-F238E27FC236}">
              <a16:creationId xmlns:a16="http://schemas.microsoft.com/office/drawing/2014/main" id="{C8CAFB21-E0D0-EE9F-2B7D-8E59A575C222}"/>
            </a:ext>
          </a:extLst>
        </p:cNvPr>
        <p:cNvGrpSpPr/>
        <p:nvPr/>
      </p:nvGrpSpPr>
      <p:grpSpPr>
        <a:xfrm>
          <a:off x="0" y="0"/>
          <a:ext cx="0" cy="0"/>
          <a:chOff x="0" y="0"/>
          <a:chExt cx="0" cy="0"/>
        </a:xfrm>
      </p:grpSpPr>
      <p:sp>
        <p:nvSpPr>
          <p:cNvPr id="417" name="Google Shape;417;g2d47fe0b5cf_1_422:notes">
            <a:extLst>
              <a:ext uri="{FF2B5EF4-FFF2-40B4-BE49-F238E27FC236}">
                <a16:creationId xmlns:a16="http://schemas.microsoft.com/office/drawing/2014/main" id="{060BC2AF-9087-3104-EA72-5F268DDC097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2d47fe0b5cf_1_422:notes">
            <a:extLst>
              <a:ext uri="{FF2B5EF4-FFF2-40B4-BE49-F238E27FC236}">
                <a16:creationId xmlns:a16="http://schemas.microsoft.com/office/drawing/2014/main" id="{B86C4B48-27DF-DBAF-3C35-3AE32E198CF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Innan vi går vidare ska vi zooma in på två saker som ligger bakom många av bedrägerierna vi just sett: </a:t>
            </a:r>
            <a:r>
              <a:rPr lang="sv-SE" dirty="0" err="1"/>
              <a:t>malware</a:t>
            </a:r>
            <a:r>
              <a:rPr lang="sv-SE" dirty="0"/>
              <a:t> och AI.</a:t>
            </a:r>
          </a:p>
          <a:p>
            <a:pPr marL="0"/>
            <a:endParaRPr lang="sv-SE" dirty="0"/>
          </a:p>
          <a:p>
            <a:pPr marL="0"/>
            <a:r>
              <a:rPr lang="sv-SE" b="1" dirty="0" err="1"/>
              <a:t>Malware</a:t>
            </a:r>
            <a:r>
              <a:rPr lang="sv-SE" b="0" dirty="0"/>
              <a:t>,</a:t>
            </a:r>
            <a:r>
              <a:rPr lang="sv-SE" b="1" dirty="0"/>
              <a:t> </a:t>
            </a:r>
            <a:r>
              <a:rPr lang="sv-SE" dirty="0"/>
              <a:t>eller skadlig kod, är det som ofta laddas ner utan att man märker det när man klickar på en blufflänk. Det sprids genom länkar i mejl, sms, annonser och infekterade nedladdningslänkar. </a:t>
            </a:r>
            <a:r>
              <a:rPr lang="sv-SE" dirty="0" err="1"/>
              <a:t>Malware</a:t>
            </a:r>
            <a:r>
              <a:rPr lang="sv-SE" dirty="0"/>
              <a:t> kan vara flera olika saker: virus, maskar, spionprogram eller trojanska hästar. När man klickar på en länk kan skadlig kod laddas ner som i sin tur stjäl lösenord, bankuppgifter eller annan känslig information.</a:t>
            </a:r>
          </a:p>
          <a:p>
            <a:pPr marL="0"/>
            <a:endParaRPr lang="sv-SE" dirty="0"/>
          </a:p>
          <a:p>
            <a:pPr marL="0"/>
            <a:r>
              <a:rPr lang="sv-SE" b="1" dirty="0"/>
              <a:t>AI som verktyg i bedrägerier</a:t>
            </a:r>
            <a:r>
              <a:rPr lang="sv-SE" dirty="0"/>
              <a:t> – AI har gjort bedrägerier betydligt effektivare. </a:t>
            </a:r>
            <a:r>
              <a:rPr lang="sv-SE" dirty="0" err="1"/>
              <a:t>Phishing</a:t>
            </a:r>
            <a:r>
              <a:rPr lang="sv-SE" dirty="0"/>
              <a:t> har blivit ett av de vanligaste bedrägerisätten online, och AI används för att automatisera processen med övertygande meddelanden. Det gör att bedragare kan attackera snabbare och i mycket större skala än förut.</a:t>
            </a:r>
          </a:p>
          <a:p>
            <a:pPr marL="0"/>
            <a:endParaRPr lang="sv-SE" dirty="0"/>
          </a:p>
          <a:p>
            <a:pPr marL="0"/>
            <a:r>
              <a:rPr lang="sv-SE" dirty="0"/>
              <a:t>AI används också för att skapa </a:t>
            </a:r>
            <a:r>
              <a:rPr lang="sv-SE" dirty="0" err="1"/>
              <a:t>deepfakes</a:t>
            </a:r>
            <a:r>
              <a:rPr lang="sv-SE" dirty="0"/>
              <a:t> som ni just sett. Det räcker med några sekunders ljudinspelning för att skapa en fejkad röst, som sedan kan användas för </a:t>
            </a:r>
            <a:r>
              <a:rPr lang="sv-SE" dirty="0" err="1"/>
              <a:t>phishing</a:t>
            </a:r>
            <a:r>
              <a:rPr lang="sv-SE" dirty="0"/>
              <a:t> via telefon. Därför är det viktigt att tänka på vad vi själva lägger upp online, till exempel videor. </a:t>
            </a:r>
          </a:p>
          <a:p>
            <a:pPr marL="0"/>
            <a:endParaRPr lang="sv-SE" dirty="0"/>
          </a:p>
          <a:p>
            <a:pPr marL="0"/>
            <a:r>
              <a:rPr lang="sv-SE" dirty="0"/>
              <a:t>En allvarligare form är så kallade </a:t>
            </a:r>
            <a:r>
              <a:rPr lang="sv-SE" dirty="0" err="1"/>
              <a:t>sextortion</a:t>
            </a:r>
            <a:r>
              <a:rPr lang="sv-SE" dirty="0"/>
              <a:t> </a:t>
            </a:r>
            <a:r>
              <a:rPr lang="sv-SE" dirty="0" err="1"/>
              <a:t>scams</a:t>
            </a:r>
            <a:r>
              <a:rPr lang="sv-SE" dirty="0"/>
              <a:t>, där AI-bildmodeller används mot unga i utpressningssyfte för att pressa någon på pengar eller tvinga personen att skicka sexuella bilder. Det är ett allvarligt brott. Den som utsätts är ett brottsoffer med rätt till stöd, och det ska anmälas till polisen.</a:t>
            </a:r>
          </a:p>
          <a:p>
            <a:pPr marL="0"/>
            <a:endParaRPr lang="sv-SE" dirty="0"/>
          </a:p>
        </p:txBody>
      </p:sp>
      <p:sp>
        <p:nvSpPr>
          <p:cNvPr id="419" name="Google Shape;419;g2d47fe0b5cf_1_422:notes">
            <a:extLst>
              <a:ext uri="{FF2B5EF4-FFF2-40B4-BE49-F238E27FC236}">
                <a16:creationId xmlns:a16="http://schemas.microsoft.com/office/drawing/2014/main" id="{19296D3B-22DB-80B8-0909-D3327A4BB96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16</a:t>
            </a:fld>
            <a:endParaRPr/>
          </a:p>
        </p:txBody>
      </p:sp>
    </p:spTree>
    <p:extLst>
      <p:ext uri="{BB962C8B-B14F-4D97-AF65-F5344CB8AC3E}">
        <p14:creationId xmlns:p14="http://schemas.microsoft.com/office/powerpoint/2010/main" val="3554401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C08ED1CF-D6FF-D0C6-0B65-EBE26A1699B7}"/>
            </a:ext>
          </a:extLst>
        </p:cNvPr>
        <p:cNvGrpSpPr/>
        <p:nvPr/>
      </p:nvGrpSpPr>
      <p:grpSpPr>
        <a:xfrm>
          <a:off x="0" y="0"/>
          <a:ext cx="0" cy="0"/>
          <a:chOff x="0" y="0"/>
          <a:chExt cx="0" cy="0"/>
        </a:xfrm>
      </p:grpSpPr>
      <p:sp>
        <p:nvSpPr>
          <p:cNvPr id="222" name="Google Shape;222;p31:notes">
            <a:extLst>
              <a:ext uri="{FF2B5EF4-FFF2-40B4-BE49-F238E27FC236}">
                <a16:creationId xmlns:a16="http://schemas.microsoft.com/office/drawing/2014/main" id="{C021FFFC-34B3-DFD5-7634-B2B87A7E1ED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a:r>
              <a:rPr lang="sv-SE" dirty="0"/>
              <a:t>En av de svåraste sakerna med dataläckor är att de sällan syns direkt. När ett företag eller en tjänst utsätts för intrång och användaruppgifter stjäls, märker de flesta ingenting - inga varningsmeddelanden, inga konstiga inloggningar. Uppgifterna kan ligga ute på </a:t>
            </a:r>
            <a:r>
              <a:rPr lang="sv-SE" dirty="0" err="1"/>
              <a:t>darknet</a:t>
            </a:r>
            <a:r>
              <a:rPr lang="sv-SE" dirty="0"/>
              <a:t> i månader eller år innan något händer.</a:t>
            </a:r>
          </a:p>
          <a:p>
            <a:pPr marL="0"/>
            <a:endParaRPr lang="sv-SE" dirty="0"/>
          </a:p>
          <a:p>
            <a:pPr marL="0"/>
            <a:r>
              <a:rPr lang="sv-SE" dirty="0"/>
              <a:t>Det betyder att man kan ha fått sina uppgifter stulna utan att veta om det. Hur tror ni att man märker om ens uppgifter har läckt?</a:t>
            </a:r>
          </a:p>
          <a:p>
            <a:pPr marL="0"/>
            <a:endParaRPr lang="sv-SE" dirty="0"/>
          </a:p>
          <a:p>
            <a:pPr marL="0"/>
            <a:r>
              <a:rPr lang="sv-SE" i="1" dirty="0"/>
              <a:t>[Låt eleverna diskutera kort. Svaret är ofta att man inte märker det alls.]</a:t>
            </a:r>
            <a:endParaRPr lang="sv-SE" dirty="0"/>
          </a:p>
          <a:p>
            <a:pPr marL="0"/>
            <a:r>
              <a:rPr lang="sv-SE" dirty="0"/>
              <a:t>Det finns faktiskt ett verktyg som gör det möjligt att kontrollera. Sidan heter </a:t>
            </a:r>
            <a:r>
              <a:rPr lang="sv-SE" dirty="0" err="1"/>
              <a:t>Have</a:t>
            </a:r>
            <a:r>
              <a:rPr lang="sv-SE" dirty="0"/>
              <a:t> I </a:t>
            </a:r>
            <a:r>
              <a:rPr lang="sv-SE" dirty="0" err="1"/>
              <a:t>Been</a:t>
            </a:r>
            <a:r>
              <a:rPr lang="sv-SE" dirty="0"/>
              <a:t> </a:t>
            </a:r>
            <a:r>
              <a:rPr lang="sv-SE" dirty="0" err="1"/>
              <a:t>Pwned</a:t>
            </a:r>
            <a:r>
              <a:rPr lang="sv-SE" dirty="0"/>
              <a:t> och finns på haveibeenpwned.com. Den drivs av Troy Hunt, en välkänd säkerhetsforskare som samlar in information om kända dataläckor och gör det möjligt för privatpersoner att kolla om deras uppgifter finns med. Det är en seriös och säker tjänst som används av både privatpersoner och organisationer världen över.</a:t>
            </a:r>
          </a:p>
          <a:p>
            <a:pPr marL="0"/>
            <a:endParaRPr lang="sv-SE" dirty="0"/>
          </a:p>
          <a:p>
            <a:pPr marL="0"/>
            <a:r>
              <a:rPr lang="sv-SE" dirty="0"/>
              <a:t>Så här går det till: man går in på sidan, skriver in en e-postadress i sökfältet och klickar på Check.</a:t>
            </a:r>
          </a:p>
          <a:p>
            <a:pPr marL="0"/>
            <a:r>
              <a:rPr lang="sv-SE" i="1" dirty="0"/>
              <a:t>[Klick – bilden på resultatsidan visas. Om ni vill kan ni också gå in på haveibeenpwned.com live och testa med en egen adress.]</a:t>
            </a:r>
          </a:p>
          <a:p>
            <a:pPr marL="0"/>
            <a:endParaRPr lang="sv-SE" dirty="0"/>
          </a:p>
          <a:p>
            <a:pPr marL="0"/>
            <a:r>
              <a:rPr lang="sv-SE" dirty="0"/>
              <a:t>Så här tolkar man resultatet:</a:t>
            </a:r>
          </a:p>
          <a:p>
            <a:pPr marL="457200" lvl="1">
              <a:buFont typeface="Arial" panose="020B0604020202020204" pitchFamily="34" charset="0"/>
              <a:buChar char="•"/>
            </a:pPr>
            <a:r>
              <a:rPr lang="sv-SE" b="1" dirty="0"/>
              <a:t>Grönt – '</a:t>
            </a:r>
            <a:r>
              <a:rPr lang="sv-SE" b="1" dirty="0" err="1"/>
              <a:t>Good</a:t>
            </a:r>
            <a:r>
              <a:rPr lang="sv-SE" b="1" dirty="0"/>
              <a:t> </a:t>
            </a:r>
            <a:r>
              <a:rPr lang="sv-SE" b="1" dirty="0" err="1"/>
              <a:t>news</a:t>
            </a:r>
            <a:r>
              <a:rPr lang="sv-SE" b="1" dirty="0"/>
              <a:t> — no </a:t>
            </a:r>
            <a:r>
              <a:rPr lang="sv-SE" b="1" dirty="0" err="1"/>
              <a:t>pwnage</a:t>
            </a:r>
            <a:r>
              <a:rPr lang="sv-SE" b="1" dirty="0"/>
              <a:t> </a:t>
            </a:r>
            <a:r>
              <a:rPr lang="sv-SE" b="1" dirty="0" err="1"/>
              <a:t>found</a:t>
            </a:r>
            <a:r>
              <a:rPr lang="sv-SE" b="1" dirty="0"/>
              <a:t>':</a:t>
            </a:r>
            <a:r>
              <a:rPr lang="sv-SE" dirty="0"/>
              <a:t> E-postadressen har inte hittats i någon känd läcka. Det är ett bra tecken, men det betyder inte nödvändigtvis att uppgifterna aldrig läckt, bara att de inte finns i de läckor som registrerats i databasen.</a:t>
            </a:r>
          </a:p>
          <a:p>
            <a:pPr marL="457200" lvl="1">
              <a:buFont typeface="Arial" panose="020B0604020202020204" pitchFamily="34" charset="0"/>
              <a:buChar char="•"/>
            </a:pPr>
            <a:r>
              <a:rPr lang="sv-SE" b="1" dirty="0"/>
              <a:t>Rött – information om en eller flera läckor:</a:t>
            </a:r>
            <a:r>
              <a:rPr lang="sv-SE" dirty="0"/>
              <a:t> E-postadressen har förekommit i minst en känd dataläcka. Sidan visar också vilka tjänster som drabbats och ungefär vilken typ av information som läckt, till exempel e-postadress, lösenord, telefonnummer eller adress.</a:t>
            </a:r>
          </a:p>
          <a:p>
            <a:pPr marL="0"/>
            <a:endParaRPr lang="sv-SE" dirty="0"/>
          </a:p>
        </p:txBody>
      </p:sp>
      <p:sp>
        <p:nvSpPr>
          <p:cNvPr id="223" name="Google Shape;223;p31:notes">
            <a:extLst>
              <a:ext uri="{FF2B5EF4-FFF2-40B4-BE49-F238E27FC236}">
                <a16:creationId xmlns:a16="http://schemas.microsoft.com/office/drawing/2014/main" id="{FA6D728E-57A7-054A-2BB8-A7B8C59E4C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1525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850FD0A3-1AC7-81DB-475B-A110A04F420F}"/>
            </a:ext>
          </a:extLst>
        </p:cNvPr>
        <p:cNvGrpSpPr/>
        <p:nvPr/>
      </p:nvGrpSpPr>
      <p:grpSpPr>
        <a:xfrm>
          <a:off x="0" y="0"/>
          <a:ext cx="0" cy="0"/>
          <a:chOff x="0" y="0"/>
          <a:chExt cx="0" cy="0"/>
        </a:xfrm>
      </p:grpSpPr>
      <p:sp>
        <p:nvSpPr>
          <p:cNvPr id="222" name="Google Shape;222;p31:notes">
            <a:extLst>
              <a:ext uri="{FF2B5EF4-FFF2-40B4-BE49-F238E27FC236}">
                <a16:creationId xmlns:a16="http://schemas.microsoft.com/office/drawing/2014/main" id="{3B99C55D-B2FC-CCE3-3321-DC186D022D1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a:r>
              <a:rPr lang="sv-SE" dirty="0"/>
              <a:t>Om testet visar att uppgifterna har läckt eller om ni någon gång i framtiden märker det på annat sätt, finns det några saker man bör göra direkt:</a:t>
            </a:r>
          </a:p>
          <a:p>
            <a:pPr marL="457200" lvl="1">
              <a:buFont typeface="Arial" panose="020B0604020202020204" pitchFamily="34" charset="0"/>
              <a:buChar char="•"/>
            </a:pPr>
            <a:r>
              <a:rPr lang="sv-SE" b="1" dirty="0"/>
              <a:t>Byt lösenordet på den drabbade tjänsten omedelbart</a:t>
            </a:r>
            <a:r>
              <a:rPr lang="sv-SE" dirty="0"/>
              <a:t> och på alla andra tjänster där du använt samma lösenord.</a:t>
            </a:r>
          </a:p>
          <a:p>
            <a:pPr marL="457200" lvl="1">
              <a:buFont typeface="Arial" panose="020B0604020202020204" pitchFamily="34" charset="0"/>
              <a:buChar char="•"/>
            </a:pPr>
            <a:r>
              <a:rPr lang="sv-SE" b="1" dirty="0"/>
              <a:t>Aktivera tvåfaktorsautentisering</a:t>
            </a:r>
            <a:r>
              <a:rPr lang="sv-SE" dirty="0"/>
              <a:t> om det inte redan är på. (Vi kommer att fördjupa oss i det i nästa lektion.)</a:t>
            </a:r>
          </a:p>
          <a:p>
            <a:pPr marL="457200" lvl="1">
              <a:buFont typeface="Arial" panose="020B0604020202020204" pitchFamily="34" charset="0"/>
              <a:buChar char="•"/>
            </a:pPr>
            <a:r>
              <a:rPr lang="sv-SE" b="1" dirty="0"/>
              <a:t>Var extra uppmärksam på misstänkta mejl, sms eller samtal den närmaste tiden.</a:t>
            </a:r>
            <a:r>
              <a:rPr lang="sv-SE" dirty="0"/>
              <a:t> Läckta uppgifter används ofta för riktade </a:t>
            </a:r>
            <a:r>
              <a:rPr lang="sv-SE" dirty="0" err="1"/>
              <a:t>phishing</a:t>
            </a:r>
            <a:r>
              <a:rPr lang="sv-SE" dirty="0"/>
              <a:t>-försök – nu vet ju bedragaren att din adress är aktiv.</a:t>
            </a:r>
          </a:p>
          <a:p>
            <a:pPr marL="457200" lvl="1">
              <a:buFont typeface="Arial" panose="020B0604020202020204" pitchFamily="34" charset="0"/>
              <a:buChar char="•"/>
            </a:pPr>
            <a:r>
              <a:rPr lang="sv-SE" b="1" dirty="0"/>
              <a:t>Prata med en vuxen om du är osäker på vad du ska göra.</a:t>
            </a:r>
            <a:endParaRPr lang="sv-SE" dirty="0"/>
          </a:p>
        </p:txBody>
      </p:sp>
      <p:sp>
        <p:nvSpPr>
          <p:cNvPr id="223" name="Google Shape;223;p31:notes">
            <a:extLst>
              <a:ext uri="{FF2B5EF4-FFF2-40B4-BE49-F238E27FC236}">
                <a16:creationId xmlns:a16="http://schemas.microsoft.com/office/drawing/2014/main" id="{31B69868-FBC7-9C21-8D19-277BE9E2E2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271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Många unga luras i spel eller chattar. Men även vuxna luras, exempelvis att ge ut privat information eller att skicka över pengar. Allt detta kallas nätbedrägerier.</a:t>
            </a:r>
          </a:p>
          <a:p>
            <a:pPr marL="0"/>
            <a:endParaRPr lang="sv-SE" dirty="0"/>
          </a:p>
          <a:p>
            <a:pPr marL="0"/>
            <a:r>
              <a:rPr lang="sv-SE" dirty="0"/>
              <a:t>Bedrägerier kan komma i form av massutskick av sms, mejl, annonser eller bluffhemsidor. Det kallas för </a:t>
            </a:r>
            <a:r>
              <a:rPr lang="sv-SE" dirty="0" err="1"/>
              <a:t>phishing</a:t>
            </a:r>
            <a:r>
              <a:rPr lang="sv-SE" dirty="0"/>
              <a:t> – man fiskar efter måltavlor. Men det kan även ske riktat, med en specifik person i åtanke.</a:t>
            </a:r>
          </a:p>
          <a:p>
            <a:pPr marL="0"/>
            <a:endParaRPr lang="sv-SE" dirty="0"/>
          </a:p>
          <a:p>
            <a:pPr marL="0"/>
            <a:r>
              <a:rPr lang="sv-SE" dirty="0"/>
              <a:t>Det är inte bara enskilda personer som drabbas. Även samhället i stort utsätts. Ni har kanske hört talas om Miljödata, ett företag som drabbades av en </a:t>
            </a:r>
            <a:r>
              <a:rPr lang="sv-SE"/>
              <a:t>attack där personuppgifterna för vad man tror är ungefär 80 % av svenska kommuners anställda läckte </a:t>
            </a:r>
            <a:r>
              <a:rPr lang="sv-SE" dirty="0"/>
              <a:t>till </a:t>
            </a:r>
            <a:r>
              <a:rPr lang="sv-SE" dirty="0" err="1"/>
              <a:t>darknet</a:t>
            </a:r>
            <a:r>
              <a:rPr lang="sv-SE" dirty="0"/>
              <a:t>. Det tros ha börjat med </a:t>
            </a:r>
            <a:r>
              <a:rPr lang="sv-SE" dirty="0" err="1"/>
              <a:t>phishing</a:t>
            </a:r>
            <a:r>
              <a:rPr lang="sv-SE" dirty="0"/>
              <a:t>.</a:t>
            </a:r>
          </a:p>
          <a:p>
            <a:pPr marL="0"/>
            <a:endParaRPr lang="sv-SE" dirty="0"/>
          </a:p>
          <a:p>
            <a:pPr marL="0"/>
            <a:r>
              <a:rPr lang="sv-SE" dirty="0"/>
              <a:t>Idag ska vi lära oss att bli 'bluffdetektiver’: att känna igen när någon försöker lura oss, och hur vi kan skydda oss på nätet.</a:t>
            </a:r>
          </a:p>
        </p:txBody>
      </p:sp>
      <p:sp>
        <p:nvSpPr>
          <p:cNvPr id="127" name="Google Shape;12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9745337d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2e9745337d5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sz="1100" dirty="0"/>
              <a:t>Bedrägerier på nätet är sällan slumpmässiga, de är utformade för att spela på våra känslor och få oss att agera snabbt utan att tänka efter. Nu ska vi titta på en kort film som visar hur det kan se ut.</a:t>
            </a:r>
          </a:p>
          <a:p>
            <a:pPr marL="0"/>
            <a:endParaRPr lang="sv-SE" sz="1100" dirty="0"/>
          </a:p>
          <a:p>
            <a:pPr marL="0"/>
            <a:r>
              <a:rPr lang="sv-SE" sz="1100" i="1" dirty="0"/>
              <a:t>[</a:t>
            </a:r>
            <a:r>
              <a:rPr lang="sv-SE" sz="1100" b="0" i="1" dirty="0"/>
              <a:t>Klick</a:t>
            </a:r>
            <a:r>
              <a:rPr lang="sv-SE" sz="1100" i="1" dirty="0"/>
              <a:t> – spela filmen "Klicka smart": </a:t>
            </a:r>
            <a:r>
              <a:rPr lang="sv-SE" sz="1100" i="1" dirty="0">
                <a:hlinkClick r:id="rId3"/>
              </a:rPr>
              <a:t>https://www.youtube.com/playlist?list=PLIk39hnHx0LsV2uVCgmBYzEx-3TMf__gP</a:t>
            </a:r>
            <a:r>
              <a:rPr lang="sv-SE" sz="1100" i="1" dirty="0"/>
              <a:t>]</a:t>
            </a:r>
            <a:endParaRPr lang="sv-SE" sz="1100" dirty="0"/>
          </a:p>
          <a:p>
            <a:pPr marL="0"/>
            <a:r>
              <a:rPr lang="sv-SE" sz="1100" i="1" dirty="0"/>
              <a:t>Obs! Om länken inte fungerar, kontrollera att du har senaste versionen av det digitala komplementet</a:t>
            </a:r>
            <a:r>
              <a:rPr lang="sv-SE" sz="1100" dirty="0"/>
              <a:t> Är du säker? Arbetsblad och filmlänkar – Högstadiet. </a:t>
            </a:r>
            <a:r>
              <a:rPr lang="sv-SE" sz="1100" i="1" dirty="0"/>
              <a:t>Filmerna finns även på skolmaterial.ungaforskare.se/tank-</a:t>
            </a:r>
            <a:r>
              <a:rPr lang="sv-SE" sz="1100" i="1" dirty="0" err="1"/>
              <a:t>sakert</a:t>
            </a:r>
            <a:endParaRPr lang="sv-SE" sz="11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sz="1100" b="1" dirty="0">
              <a:latin typeface="Arial"/>
              <a:ea typeface="Arial"/>
              <a:cs typeface="Arial"/>
              <a:sym typeface="Arial"/>
            </a:endParaRPr>
          </a:p>
        </p:txBody>
      </p:sp>
      <p:sp>
        <p:nvSpPr>
          <p:cNvPr id="145" name="Google Shape;145;g2e9745337d5_0_15: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g2e9745337d5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A2DAB9EB-8392-F467-49D1-6C4E693FFB96}"/>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20D92A1B-FC83-73FE-6CE9-380535150FE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9FF5A32C-D334-7EAF-126B-7CF9573A0FF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Filmen visade hur bedrägerier på nätet kan se ut och hur lätt det kan vara att gå på dem. Men varför fungerar det egentligen? Varför lyckas bedragare lura människor, trots att vi vet att bluffar finns? Det handlar om den mänskliga faktorn.</a:t>
            </a:r>
          </a:p>
          <a:p>
            <a:pPr marL="0"/>
            <a:endParaRPr lang="sv-SE" dirty="0"/>
          </a:p>
          <a:p>
            <a:pPr marL="0"/>
            <a:r>
              <a:rPr lang="sv-SE" dirty="0" err="1"/>
              <a:t>Phishing</a:t>
            </a:r>
            <a:r>
              <a:rPr lang="sv-SE" dirty="0"/>
              <a:t>, social </a:t>
            </a:r>
            <a:r>
              <a:rPr lang="sv-SE" dirty="0" err="1"/>
              <a:t>engineering</a:t>
            </a:r>
            <a:r>
              <a:rPr lang="sv-SE" dirty="0"/>
              <a:t> och </a:t>
            </a:r>
            <a:r>
              <a:rPr lang="sv-SE" dirty="0" err="1"/>
              <a:t>malware</a:t>
            </a:r>
            <a:r>
              <a:rPr lang="sv-SE" dirty="0"/>
              <a:t> är tre olika tekniker som hackare använder för att ta sig in i system och konton. Gemensamt för dem är att de ofta riktar sig mot människan snarare än mot tekniken – det är helt enkelt lättare att manipulera en person än att forcera ett välskyddat system. Stora attacker, som den mot Miljödata, kombinerar ofta flera av dessa tekniker.</a:t>
            </a:r>
          </a:p>
        </p:txBody>
      </p:sp>
      <p:sp>
        <p:nvSpPr>
          <p:cNvPr id="127" name="Google Shape;127;p7:notes">
            <a:extLst>
              <a:ext uri="{FF2B5EF4-FFF2-40B4-BE49-F238E27FC236}">
                <a16:creationId xmlns:a16="http://schemas.microsoft.com/office/drawing/2014/main" id="{8651D4ED-9E71-4862-0B0E-1BE2B17398C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1283198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0E150F7A-9620-03AF-5B88-71F524D369A2}"/>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70155CA4-123B-D61F-387C-540CAE114B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56ACD408-8068-514D-E260-6C76191DB04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Nu ska vi träna på att bli bluffdetektiver – att känna igen ett nätbedrägeri när vi ser det.</a:t>
            </a:r>
          </a:p>
          <a:p>
            <a:pPr marL="0"/>
            <a:r>
              <a:rPr lang="sv-SE" dirty="0"/>
              <a:t>Innan vi tittar på några exempel: vad kännetecknar egentligen ett nätbedrägeri, eller en 'nätbluff'? Vad tror ni?</a:t>
            </a:r>
          </a:p>
          <a:p>
            <a:pPr marL="0"/>
            <a:endParaRPr lang="sv-SE" dirty="0"/>
          </a:p>
          <a:p>
            <a:pPr marL="0"/>
            <a:r>
              <a:rPr lang="sv-SE" i="1" dirty="0"/>
              <a:t>[Låt eleverna svara. Fyll på med det som inte kommer upp:]</a:t>
            </a:r>
            <a:endParaRPr lang="sv-SE" dirty="0"/>
          </a:p>
          <a:p>
            <a:pPr marL="0"/>
            <a:r>
              <a:rPr lang="sv-SE" dirty="0"/>
              <a:t>Några saker som är typiska:</a:t>
            </a:r>
          </a:p>
          <a:p>
            <a:pPr marL="0">
              <a:buFont typeface="Arial" panose="020B0604020202020204" pitchFamily="34" charset="0"/>
              <a:buChar char="•"/>
            </a:pPr>
            <a:r>
              <a:rPr lang="sv-SE" dirty="0"/>
              <a:t>De är försök att lura dig och kommer därför ofta i form av helt vanliga meddelanden på sms, DM eller bluffhemsidor.</a:t>
            </a:r>
          </a:p>
          <a:p>
            <a:pPr marL="0">
              <a:buFont typeface="Arial" panose="020B0604020202020204" pitchFamily="34" charset="0"/>
              <a:buChar char="•"/>
            </a:pPr>
            <a:r>
              <a:rPr lang="sv-SE" dirty="0"/>
              <a:t>De har ofta en stressande ton, med tidsbrister eller nedräkningar, de vill få dig att inte tänka efter.</a:t>
            </a:r>
          </a:p>
          <a:p>
            <a:pPr marL="0">
              <a:buFont typeface="Arial" panose="020B0604020202020204" pitchFamily="34" charset="0"/>
              <a:buChar char="•"/>
            </a:pPr>
            <a:r>
              <a:rPr lang="sv-SE" dirty="0"/>
              <a:t>De kan handla om otroligt bra erbjudanden, som 'alla vinner'-annonser eller någon som vill ge dig något gratis.</a:t>
            </a:r>
          </a:p>
        </p:txBody>
      </p:sp>
      <p:sp>
        <p:nvSpPr>
          <p:cNvPr id="127" name="Google Shape;127;p7:notes">
            <a:extLst>
              <a:ext uri="{FF2B5EF4-FFF2-40B4-BE49-F238E27FC236}">
                <a16:creationId xmlns:a16="http://schemas.microsoft.com/office/drawing/2014/main" id="{1335104E-A242-D895-16E9-FCBEBD04F8D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4169528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Nu ska ni få titta på fyra olika exempel: ett mejl, en hemsida, en annons och en video. Alla ser vid första anblicken helt vanliga ut, men något av dem, eller alla, kan vara ett bedrägeriförsök.</a:t>
            </a:r>
          </a:p>
          <a:p>
            <a:pPr marL="0"/>
            <a:endParaRPr lang="sv-SE" dirty="0"/>
          </a:p>
          <a:p>
            <a:pPr marL="0"/>
            <a:r>
              <a:rPr lang="sv-SE" i="1" dirty="0"/>
              <a:t>[Läraranvisning – välj upplägg innan du klickar vidare:]</a:t>
            </a:r>
            <a:endParaRPr lang="sv-SE" dirty="0"/>
          </a:p>
          <a:p>
            <a:pPr marL="0"/>
            <a:r>
              <a:rPr lang="sv-SE" i="1" dirty="0"/>
              <a:t>Alternativ A – Grupparbete med arbetsblad: Visa bild 7–10 snabbt så att eleverna får se alla fyra exemplen. Dela sedan in klassen i grupper. Varje grupp analyserar ett eller flera exempel med hjälp av arbetsbladen (bild 11). Gå därefter igenom exemplen tillsammans (bild 12–15).</a:t>
            </a:r>
          </a:p>
          <a:p>
            <a:pPr marL="0"/>
            <a:endParaRPr lang="sv-SE" dirty="0"/>
          </a:p>
          <a:p>
            <a:pPr marL="0"/>
            <a:r>
              <a:rPr lang="sv-SE" i="1" dirty="0"/>
              <a:t>Alternativ B – Genomgång i helklass: Hoppa från bild 6 direkt till bild 12. Gå igenom ett exempel i taget tillsammans med klassen – låt eleverna komma med iakttagelser och bedöma om det är bluff eller inte, innan du visar facit. Bild 11 kan då hoppas över.</a:t>
            </a:r>
            <a:endParaRPr lang="sv-SE" dirty="0"/>
          </a:p>
          <a:p>
            <a:pPr marL="0" lvl="0" indent="0" algn="l" rtl="0">
              <a:lnSpc>
                <a:spcPct val="115000"/>
              </a:lnSpc>
              <a:spcBef>
                <a:spcPts val="1200"/>
              </a:spcBef>
              <a:spcAft>
                <a:spcPts val="1200"/>
              </a:spcAft>
              <a:buClr>
                <a:schemeClr val="dk1"/>
              </a:buClr>
              <a:buSzPts val="1100"/>
              <a:buFont typeface="Arial"/>
              <a:buNone/>
            </a:pPr>
            <a:endParaRPr sz="1100" dirty="0">
              <a:latin typeface="Arial"/>
              <a:ea typeface="Arial"/>
              <a:cs typeface="Arial"/>
              <a:sym typeface="Arial"/>
            </a:endParaRPr>
          </a:p>
        </p:txBody>
      </p:sp>
      <p:sp>
        <p:nvSpPr>
          <p:cNvPr id="157" name="Google Shape;1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7810487-5A97-CFCC-C9CF-930EF6DC033A}"/>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0863A76E-5D19-01D2-ACC5-B0B36B01B8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D91AEBF9-946B-48F1-892A-3582BED2F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Font typeface="Arial"/>
              <a:buNone/>
            </a:pPr>
            <a:r>
              <a:rPr lang="sv-SE" sz="1100" dirty="0"/>
              <a:t>Här ser ni ett exempel på ett mejl.</a:t>
            </a:r>
            <a:endParaRPr sz="1100" dirty="0">
              <a:latin typeface="Arial"/>
              <a:ea typeface="Arial"/>
              <a:cs typeface="Arial"/>
              <a:sym typeface="Arial"/>
            </a:endParaRPr>
          </a:p>
        </p:txBody>
      </p:sp>
      <p:sp>
        <p:nvSpPr>
          <p:cNvPr id="156" name="Google Shape;156;p13:notes">
            <a:extLst>
              <a:ext uri="{FF2B5EF4-FFF2-40B4-BE49-F238E27FC236}">
                <a16:creationId xmlns:a16="http://schemas.microsoft.com/office/drawing/2014/main" id="{ADF913A3-DD12-F943-9FA5-616E948277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3956421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dirty="0"/>
              <a:t>Här ser ni ett exempel på en hemsida.</a:t>
            </a:r>
            <a:endParaRPr sz="1100" dirty="0">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endParaRPr sz="1100" dirty="0">
              <a:latin typeface="Arial"/>
              <a:ea typeface="Arial"/>
              <a:cs typeface="Arial"/>
              <a:sym typeface="Arial"/>
            </a:endParaRPr>
          </a:p>
        </p:txBody>
      </p:sp>
      <p:sp>
        <p:nvSpPr>
          <p:cNvPr id="156" name="Google Shape;15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EEBD72-D48B-C70C-F343-F5509A0DD15D}"/>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1ADF5CEF-E95D-EF37-BE40-78EF5245AE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593558CB-5712-9BA9-737C-821E6F97C4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dirty="0"/>
              <a:t>Här ser ni ett exempel på en annons, i det här fallet från Instagram.</a:t>
            </a:r>
            <a:endParaRPr sz="1100" i="0" dirty="0">
              <a:latin typeface="Arial"/>
              <a:ea typeface="Arial"/>
              <a:cs typeface="Arial"/>
              <a:sym typeface="Arial"/>
            </a:endParaRPr>
          </a:p>
        </p:txBody>
      </p:sp>
      <p:sp>
        <p:nvSpPr>
          <p:cNvPr id="156" name="Google Shape;156;p13:notes">
            <a:extLst>
              <a:ext uri="{FF2B5EF4-FFF2-40B4-BE49-F238E27FC236}">
                <a16:creationId xmlns:a16="http://schemas.microsoft.com/office/drawing/2014/main" id="{BC0D8334-E4C3-4856-F124-31FC506CD3E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1495524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3"/>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8" name="Google Shape;18;p3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35"/>
        <p:cNvGrpSpPr/>
        <p:nvPr/>
      </p:nvGrpSpPr>
      <p:grpSpPr>
        <a:xfrm>
          <a:off x="0" y="0"/>
          <a:ext cx="0" cy="0"/>
          <a:chOff x="0" y="0"/>
          <a:chExt cx="0" cy="0"/>
        </a:xfrm>
      </p:grpSpPr>
      <p:sp>
        <p:nvSpPr>
          <p:cNvPr id="36" name="Google Shape;36;p36"/>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6"/>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6"/>
        <p:cNvGrpSpPr/>
        <p:nvPr/>
      </p:nvGrpSpPr>
      <p:grpSpPr>
        <a:xfrm>
          <a:off x="0" y="0"/>
          <a:ext cx="0" cy="0"/>
          <a:chOff x="0" y="0"/>
          <a:chExt cx="0" cy="0"/>
        </a:xfrm>
      </p:grpSpPr>
      <p:sp>
        <p:nvSpPr>
          <p:cNvPr id="47" name="Google Shape;47;p38"/>
          <p:cNvSpPr/>
          <p:nvPr/>
        </p:nvSpPr>
        <p:spPr>
          <a:xfrm>
            <a:off x="0" y="0"/>
            <a:ext cx="6096000"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8"/>
          <p:cNvSpPr txBox="1">
            <a:spLocks noGrp="1"/>
          </p:cNvSpPr>
          <p:nvPr>
            <p:ph type="title"/>
          </p:nvPr>
        </p:nvSpPr>
        <p:spPr>
          <a:xfrm>
            <a:off x="804672" y="2243828"/>
            <a:ext cx="4486656" cy="1141497"/>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rm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8"/>
          <p:cNvSpPr txBox="1">
            <a:spLocks noGrp="1"/>
          </p:cNvSpPr>
          <p:nvPr>
            <p:ph type="body" idx="1"/>
          </p:nvPr>
        </p:nvSpPr>
        <p:spPr>
          <a:xfrm>
            <a:off x="6736080" y="804672"/>
            <a:ext cx="4815840" cy="5248656"/>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000"/>
              </a:spcBef>
              <a:spcAft>
                <a:spcPts val="0"/>
              </a:spcAft>
              <a:buSzPts val="1900"/>
              <a:buChar char="•"/>
              <a:defRPr sz="1900">
                <a:solidFill>
                  <a:schemeClr val="lt1"/>
                </a:solidFill>
              </a:defRPr>
            </a:lvl1pPr>
            <a:lvl2pPr marL="914400" lvl="1" indent="-330200" algn="l">
              <a:lnSpc>
                <a:spcPct val="100000"/>
              </a:lnSpc>
              <a:spcBef>
                <a:spcPts val="1000"/>
              </a:spcBef>
              <a:spcAft>
                <a:spcPts val="0"/>
              </a:spcAft>
              <a:buSzPts val="1600"/>
              <a:buChar char="•"/>
              <a:defRPr sz="1600">
                <a:solidFill>
                  <a:schemeClr val="lt1"/>
                </a:solidFill>
              </a:defRPr>
            </a:lvl2pPr>
            <a:lvl3pPr marL="1371600" lvl="2" indent="-330200" algn="l">
              <a:lnSpc>
                <a:spcPct val="100000"/>
              </a:lnSpc>
              <a:spcBef>
                <a:spcPts val="1000"/>
              </a:spcBef>
              <a:spcAft>
                <a:spcPts val="0"/>
              </a:spcAft>
              <a:buSzPts val="1600"/>
              <a:buChar char="•"/>
              <a:defRPr sz="1600">
                <a:solidFill>
                  <a:schemeClr val="lt1"/>
                </a:solidFill>
              </a:defRPr>
            </a:lvl3pPr>
            <a:lvl4pPr marL="1828800" lvl="3" indent="-330200" algn="l">
              <a:lnSpc>
                <a:spcPct val="100000"/>
              </a:lnSpc>
              <a:spcBef>
                <a:spcPts val="1000"/>
              </a:spcBef>
              <a:spcAft>
                <a:spcPts val="0"/>
              </a:spcAft>
              <a:buSzPts val="1600"/>
              <a:buChar char="•"/>
              <a:defRPr sz="1600">
                <a:solidFill>
                  <a:schemeClr val="lt1"/>
                </a:solidFill>
              </a:defRPr>
            </a:lvl4pPr>
            <a:lvl5pPr marL="2286000" lvl="4" indent="-330200" algn="l">
              <a:lnSpc>
                <a:spcPct val="100000"/>
              </a:lnSpc>
              <a:spcBef>
                <a:spcPts val="1000"/>
              </a:spcBef>
              <a:spcAft>
                <a:spcPts val="0"/>
              </a:spcAft>
              <a:buSzPts val="1600"/>
              <a:buChar char="•"/>
              <a:defRPr sz="1600">
                <a:solidFill>
                  <a:schemeClr val="lt1"/>
                </a:solidFill>
              </a:defRPr>
            </a:lvl5pPr>
            <a:lvl6pPr marL="2743200" lvl="5" indent="-330200" algn="l">
              <a:lnSpc>
                <a:spcPct val="100000"/>
              </a:lnSpc>
              <a:spcBef>
                <a:spcPts val="1000"/>
              </a:spcBef>
              <a:spcAft>
                <a:spcPts val="0"/>
              </a:spcAft>
              <a:buSzPts val="1600"/>
              <a:buChar char="•"/>
              <a:defRPr sz="1600"/>
            </a:lvl6pPr>
            <a:lvl7pPr marL="3200400" lvl="6" indent="-330200" algn="l">
              <a:lnSpc>
                <a:spcPct val="100000"/>
              </a:lnSpc>
              <a:spcBef>
                <a:spcPts val="1000"/>
              </a:spcBef>
              <a:spcAft>
                <a:spcPts val="0"/>
              </a:spcAft>
              <a:buSzPts val="1600"/>
              <a:buChar char="•"/>
              <a:defRPr sz="1600"/>
            </a:lvl7pPr>
            <a:lvl8pPr marL="3657600" lvl="7" indent="-330200" algn="l">
              <a:lnSpc>
                <a:spcPct val="100000"/>
              </a:lnSpc>
              <a:spcBef>
                <a:spcPts val="1000"/>
              </a:spcBef>
              <a:spcAft>
                <a:spcPts val="0"/>
              </a:spcAft>
              <a:buSzPts val="1600"/>
              <a:buChar char="•"/>
              <a:defRPr sz="1600"/>
            </a:lvl8pPr>
            <a:lvl9pPr marL="4114800" lvl="8" indent="-330200" algn="l">
              <a:lnSpc>
                <a:spcPct val="100000"/>
              </a:lnSpc>
              <a:spcBef>
                <a:spcPts val="1000"/>
              </a:spcBef>
              <a:spcAft>
                <a:spcPts val="0"/>
              </a:spcAft>
              <a:buSzPts val="1600"/>
              <a:buChar char="•"/>
              <a:defRPr sz="1600"/>
            </a:lvl9pPr>
          </a:lstStyle>
          <a:p>
            <a:endParaRPr/>
          </a:p>
        </p:txBody>
      </p:sp>
      <p:sp>
        <p:nvSpPr>
          <p:cNvPr id="50" name="Google Shape;50;p38"/>
          <p:cNvSpPr txBox="1">
            <a:spLocks noGrp="1"/>
          </p:cNvSpPr>
          <p:nvPr>
            <p:ph type="body" idx="2"/>
          </p:nvPr>
        </p:nvSpPr>
        <p:spPr>
          <a:xfrm>
            <a:off x="1115568" y="3549918"/>
            <a:ext cx="3794760" cy="2194036"/>
          </a:xfrm>
          <a:prstGeom prst="rect">
            <a:avLst/>
          </a:prstGeom>
          <a:noFill/>
          <a:ln>
            <a:noFill/>
          </a:ln>
        </p:spPr>
        <p:txBody>
          <a:bodyPr spcFirstLastPara="1" wrap="square" lIns="91425" tIns="45700" rIns="91425" bIns="45700" anchor="t" anchorCtr="1">
            <a:norm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51" name="Google Shape;51;p38"/>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8"/>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body" idx="1"/>
          </p:nvPr>
        </p:nvSpPr>
        <p:spPr>
          <a:xfrm>
            <a:off x="2695194" y="4352465"/>
            <a:ext cx="6801612" cy="1265082"/>
          </a:xfrm>
          <a:prstGeom prst="rect">
            <a:avLst/>
          </a:prstGeom>
          <a:noFill/>
          <a:ln>
            <a:noFill/>
          </a:ln>
        </p:spPr>
        <p:txBody>
          <a:bodyPr spcFirstLastPara="1" wrap="square" lIns="91425" tIns="45700" rIns="91425" bIns="45700" anchor="t" anchorCtr="1">
            <a:normAutofit/>
          </a:bodyPr>
          <a:lstStyle>
            <a:lvl1pPr marL="457200" lvl="0" indent="-228600" algn="l">
              <a:lnSpc>
                <a:spcPct val="100000"/>
              </a:lnSpc>
              <a:spcBef>
                <a:spcPts val="1000"/>
              </a:spcBef>
              <a:spcAft>
                <a:spcPts val="0"/>
              </a:spcAft>
              <a:buSzPts val="2000"/>
              <a:buNone/>
              <a:defRPr sz="2000">
                <a:solidFill>
                  <a:schemeClr val="lt1"/>
                </a:solidFill>
              </a:defRPr>
            </a:lvl1pPr>
            <a:lvl2pPr marL="914400" lvl="1" indent="-228600" algn="l">
              <a:lnSpc>
                <a:spcPct val="100000"/>
              </a:lnSpc>
              <a:spcBef>
                <a:spcPts val="1000"/>
              </a:spcBef>
              <a:spcAft>
                <a:spcPts val="0"/>
              </a:spcAft>
              <a:buSzPts val="2000"/>
              <a:buNone/>
              <a:defRPr sz="2000">
                <a:solidFill>
                  <a:srgbClr val="C6D3DF"/>
                </a:solidFill>
              </a:defRPr>
            </a:lvl2pPr>
            <a:lvl3pPr marL="1371600" lvl="2" indent="-228600" algn="l">
              <a:lnSpc>
                <a:spcPct val="100000"/>
              </a:lnSpc>
              <a:spcBef>
                <a:spcPts val="1000"/>
              </a:spcBef>
              <a:spcAft>
                <a:spcPts val="0"/>
              </a:spcAft>
              <a:buSzPts val="1800"/>
              <a:buNone/>
              <a:defRPr sz="1800">
                <a:solidFill>
                  <a:srgbClr val="C6D3DF"/>
                </a:solidFill>
              </a:defRPr>
            </a:lvl3pPr>
            <a:lvl4pPr marL="1828800" lvl="3" indent="-228600" algn="l">
              <a:lnSpc>
                <a:spcPct val="100000"/>
              </a:lnSpc>
              <a:spcBef>
                <a:spcPts val="1000"/>
              </a:spcBef>
              <a:spcAft>
                <a:spcPts val="0"/>
              </a:spcAft>
              <a:buSzPts val="1600"/>
              <a:buNone/>
              <a:defRPr sz="1600">
                <a:solidFill>
                  <a:srgbClr val="C6D3DF"/>
                </a:solidFill>
              </a:defRPr>
            </a:lvl4pPr>
            <a:lvl5pPr marL="2286000" lvl="4" indent="-228600" algn="l">
              <a:lnSpc>
                <a:spcPct val="100000"/>
              </a:lnSpc>
              <a:spcBef>
                <a:spcPts val="1000"/>
              </a:spcBef>
              <a:spcAft>
                <a:spcPts val="0"/>
              </a:spcAft>
              <a:buSzPts val="1600"/>
              <a:buNone/>
              <a:defRPr sz="1600">
                <a:solidFill>
                  <a:srgbClr val="C6D3DF"/>
                </a:solidFill>
              </a:defRPr>
            </a:lvl5pPr>
            <a:lvl6pPr marL="2743200" lvl="5" indent="-228600" algn="l">
              <a:lnSpc>
                <a:spcPct val="100000"/>
              </a:lnSpc>
              <a:spcBef>
                <a:spcPts val="1000"/>
              </a:spcBef>
              <a:spcAft>
                <a:spcPts val="0"/>
              </a:spcAft>
              <a:buSzPts val="1600"/>
              <a:buNone/>
              <a:defRPr sz="1600">
                <a:solidFill>
                  <a:srgbClr val="C6D3DF"/>
                </a:solidFill>
              </a:defRPr>
            </a:lvl6pPr>
            <a:lvl7pPr marL="3200400" lvl="6" indent="-228600" algn="l">
              <a:lnSpc>
                <a:spcPct val="100000"/>
              </a:lnSpc>
              <a:spcBef>
                <a:spcPts val="1000"/>
              </a:spcBef>
              <a:spcAft>
                <a:spcPts val="0"/>
              </a:spcAft>
              <a:buSzPts val="1600"/>
              <a:buNone/>
              <a:defRPr sz="1600">
                <a:solidFill>
                  <a:srgbClr val="C6D3DF"/>
                </a:solidFill>
              </a:defRPr>
            </a:lvl7pPr>
            <a:lvl8pPr marL="3657600" lvl="7" indent="-228600" algn="l">
              <a:lnSpc>
                <a:spcPct val="100000"/>
              </a:lnSpc>
              <a:spcBef>
                <a:spcPts val="1000"/>
              </a:spcBef>
              <a:spcAft>
                <a:spcPts val="0"/>
              </a:spcAft>
              <a:buSzPts val="1600"/>
              <a:buNone/>
              <a:defRPr sz="1600">
                <a:solidFill>
                  <a:srgbClr val="C6D3DF"/>
                </a:solidFill>
              </a:defRPr>
            </a:lvl8pPr>
            <a:lvl9pPr marL="4114800" lvl="8" indent="-228600" algn="l">
              <a:lnSpc>
                <a:spcPct val="100000"/>
              </a:lnSpc>
              <a:spcBef>
                <a:spcPts val="1000"/>
              </a:spcBef>
              <a:spcAft>
                <a:spcPts val="0"/>
              </a:spcAft>
              <a:buSzPts val="1600"/>
              <a:buNone/>
              <a:defRPr sz="1600">
                <a:solidFill>
                  <a:srgbClr val="C6D3DF"/>
                </a:solidFill>
              </a:defRPr>
            </a:lvl9pPr>
          </a:lstStyle>
          <a:p>
            <a:endParaRPr/>
          </a:p>
        </p:txBody>
      </p:sp>
      <p:sp>
        <p:nvSpPr>
          <p:cNvPr id="57" name="Google Shape;57;p39"/>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60"/>
        <p:cNvGrpSpPr/>
        <p:nvPr/>
      </p:nvGrpSpPr>
      <p:grpSpPr>
        <a:xfrm>
          <a:off x="0" y="0"/>
          <a:ext cx="0" cy="0"/>
          <a:chOff x="0" y="0"/>
          <a:chExt cx="0" cy="0"/>
        </a:xfrm>
      </p:grpSpPr>
      <p:sp>
        <p:nvSpPr>
          <p:cNvPr id="61" name="Google Shape;61;p40"/>
          <p:cNvSpPr txBox="1">
            <a:spLocks noGrp="1"/>
          </p:cNvSpPr>
          <p:nvPr>
            <p:ph type="body" idx="1"/>
          </p:nvPr>
        </p:nvSpPr>
        <p:spPr>
          <a:xfrm>
            <a:off x="158343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2" name="Google Shape;62;p40"/>
          <p:cNvSpPr txBox="1">
            <a:spLocks noGrp="1"/>
          </p:cNvSpPr>
          <p:nvPr>
            <p:ph type="body" idx="2"/>
          </p:nvPr>
        </p:nvSpPr>
        <p:spPr>
          <a:xfrm>
            <a:off x="1583436" y="3143250"/>
            <a:ext cx="4270248"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3" name="Google Shape;63;p40"/>
          <p:cNvSpPr txBox="1">
            <a:spLocks noGrp="1"/>
          </p:cNvSpPr>
          <p:nvPr>
            <p:ph type="body" idx="3"/>
          </p:nvPr>
        </p:nvSpPr>
        <p:spPr>
          <a:xfrm>
            <a:off x="6338316" y="3143250"/>
            <a:ext cx="4253484"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30200" algn="l">
              <a:lnSpc>
                <a:spcPct val="100000"/>
              </a:lnSpc>
              <a:spcBef>
                <a:spcPts val="1000"/>
              </a:spcBef>
              <a:spcAft>
                <a:spcPts val="0"/>
              </a:spcAft>
              <a:buSzPts val="16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4" name="Google Shape;64;p40"/>
          <p:cNvSpPr txBox="1">
            <a:spLocks noGrp="1"/>
          </p:cNvSpPr>
          <p:nvPr>
            <p:ph type="body" idx="4"/>
          </p:nvPr>
        </p:nvSpPr>
        <p:spPr>
          <a:xfrm>
            <a:off x="633831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5" name="Google Shape;65;p40"/>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0"/>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
        <p:nvSpPr>
          <p:cNvPr id="68" name="Google Shape;68;p40"/>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4545009" y="324172"/>
            <a:ext cx="3101983" cy="772972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7" name="Google Shape;77;p4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0"/>
        <p:cNvGrpSpPr/>
        <p:nvPr/>
      </p:nvGrpSpPr>
      <p:grpSpPr>
        <a:xfrm>
          <a:off x="0" y="0"/>
          <a:ext cx="0" cy="0"/>
          <a:chOff x="0" y="0"/>
          <a:chExt cx="0" cy="0"/>
        </a:xfrm>
      </p:grpSpPr>
      <p:sp>
        <p:nvSpPr>
          <p:cNvPr id="81" name="Google Shape;81;p43"/>
          <p:cNvSpPr txBox="1">
            <a:spLocks noGrp="1"/>
          </p:cNvSpPr>
          <p:nvPr>
            <p:ph type="title"/>
          </p:nvPr>
        </p:nvSpPr>
        <p:spPr>
          <a:xfrm rot="5400000">
            <a:off x="6810676" y="2779696"/>
            <a:ext cx="4983480" cy="1298608"/>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3"/>
          <p:cNvSpPr txBox="1">
            <a:spLocks noGrp="1"/>
          </p:cNvSpPr>
          <p:nvPr>
            <p:ph type="body" idx="1"/>
          </p:nvPr>
        </p:nvSpPr>
        <p:spPr>
          <a:xfrm rot="5400000">
            <a:off x="2838641" y="329756"/>
            <a:ext cx="4983480" cy="619848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83" name="Google Shape;83;p4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EC2D3"/>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B9CAD9"/>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9pPr>
          </a:lstStyle>
          <a:p>
            <a:endParaRPr/>
          </a:p>
        </p:txBody>
      </p:sp>
      <p:sp>
        <p:nvSpPr>
          <p:cNvPr id="12" name="Google Shape;12;p3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3" name="Google Shape;13;p3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4" name="Google Shape;14;p3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 id="2147483658" r:id="rId6"/>
    <p:sldLayoutId id="214748365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ideo" Target="https://www.youtube.com/embed/zdWGFtVmNi4?feature=oembed" TargetMode="Externa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https://x.com/MrBeast/status/1709046466629554577?ref%5C_src=twsrc%5Etfw"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51F8-B4A8-CDF3-02FC-EDD5E5D472EE}"/>
            </a:ext>
          </a:extLst>
        </p:cNvPr>
        <p:cNvGrpSpPr/>
        <p:nvPr/>
      </p:nvGrpSpPr>
      <p:grpSpPr>
        <a:xfrm>
          <a:off x="0" y="0"/>
          <a:ext cx="0" cy="0"/>
          <a:chOff x="0" y="0"/>
          <a:chExt cx="0" cy="0"/>
        </a:xfrm>
      </p:grpSpPr>
      <p:pic>
        <p:nvPicPr>
          <p:cNvPr id="5" name="Google Shape;255;p31">
            <a:extLst>
              <a:ext uri="{FF2B5EF4-FFF2-40B4-BE49-F238E27FC236}">
                <a16:creationId xmlns:a16="http://schemas.microsoft.com/office/drawing/2014/main" id="{1AC16828-1A6F-7653-8B19-A4AF16A75D88}"/>
              </a:ext>
            </a:extLst>
          </p:cNvPr>
          <p:cNvPicPr preferRelativeResize="0"/>
          <p:nvPr/>
        </p:nvPicPr>
        <p:blipFill rotWithShape="1">
          <a:blip r:embed="rId3">
            <a:alphaModFix/>
          </a:blip>
          <a:srcRect/>
          <a:stretch/>
        </p:blipFill>
        <p:spPr>
          <a:xfrm>
            <a:off x="8272962" y="907439"/>
            <a:ext cx="3349804" cy="1983713"/>
          </a:xfrm>
          <a:prstGeom prst="rect">
            <a:avLst/>
          </a:prstGeom>
          <a:noFill/>
          <a:ln>
            <a:noFill/>
          </a:ln>
        </p:spPr>
      </p:pic>
      <p:sp>
        <p:nvSpPr>
          <p:cNvPr id="6" name="Rektangel 5">
            <a:extLst>
              <a:ext uri="{FF2B5EF4-FFF2-40B4-BE49-F238E27FC236}">
                <a16:creationId xmlns:a16="http://schemas.microsoft.com/office/drawing/2014/main" id="{D4CABEFA-F4D7-AC45-3625-D6754902A6A5}"/>
              </a:ext>
            </a:extLst>
          </p:cNvPr>
          <p:cNvSpPr/>
          <p:nvPr/>
        </p:nvSpPr>
        <p:spPr>
          <a:xfrm>
            <a:off x="0" y="0"/>
            <a:ext cx="7543800" cy="6858000"/>
          </a:xfrm>
          <a:prstGeom prst="rect">
            <a:avLst/>
          </a:prstGeom>
          <a:solidFill>
            <a:srgbClr val="2B51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Google Shape;98;p2">
            <a:extLst>
              <a:ext uri="{FF2B5EF4-FFF2-40B4-BE49-F238E27FC236}">
                <a16:creationId xmlns:a16="http://schemas.microsoft.com/office/drawing/2014/main" id="{FEDD99CF-5F86-A915-3548-6FB11A21A886}"/>
              </a:ext>
            </a:extLst>
          </p:cNvPr>
          <p:cNvSpPr txBox="1">
            <a:spLocks/>
          </p:cNvSpPr>
          <p:nvPr/>
        </p:nvSpPr>
        <p:spPr>
          <a:xfrm>
            <a:off x="398660" y="4931603"/>
            <a:ext cx="6567301" cy="125127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US" sz="4800" b="1" dirty="0">
                <a:solidFill>
                  <a:srgbClr val="AEC2D3"/>
                </a:solidFill>
                <a:latin typeface="Aptos" panose="020B0004020202020204" pitchFamily="34" charset="0"/>
              </a:rPr>
              <a:t>Klicka smart</a:t>
            </a:r>
          </a:p>
        </p:txBody>
      </p:sp>
      <p:pic>
        <p:nvPicPr>
          <p:cNvPr id="4" name="Bildobjekt 3">
            <a:extLst>
              <a:ext uri="{FF2B5EF4-FFF2-40B4-BE49-F238E27FC236}">
                <a16:creationId xmlns:a16="http://schemas.microsoft.com/office/drawing/2014/main" id="{C1E3C244-347A-CD71-8FA0-80AD2C53F8DC}"/>
              </a:ext>
            </a:extLst>
          </p:cNvPr>
          <p:cNvPicPr>
            <a:picLocks noChangeAspect="1"/>
          </p:cNvPicPr>
          <p:nvPr/>
        </p:nvPicPr>
        <p:blipFill>
          <a:blip r:embed="rId4"/>
          <a:stretch>
            <a:fillRect/>
          </a:stretch>
        </p:blipFill>
        <p:spPr>
          <a:xfrm>
            <a:off x="1908200" y="1665559"/>
            <a:ext cx="3548219" cy="3020122"/>
          </a:xfrm>
          <a:prstGeom prst="rect">
            <a:avLst/>
          </a:prstGeom>
        </p:spPr>
      </p:pic>
      <p:pic>
        <p:nvPicPr>
          <p:cNvPr id="7" name="Bildobjekt 6">
            <a:extLst>
              <a:ext uri="{FF2B5EF4-FFF2-40B4-BE49-F238E27FC236}">
                <a16:creationId xmlns:a16="http://schemas.microsoft.com/office/drawing/2014/main" id="{7456A68E-AB4E-ED30-7276-6942394625AF}"/>
              </a:ext>
            </a:extLst>
          </p:cNvPr>
          <p:cNvPicPr>
            <a:picLocks noChangeAspect="1"/>
          </p:cNvPicPr>
          <p:nvPr/>
        </p:nvPicPr>
        <p:blipFill>
          <a:blip r:embed="rId5"/>
          <a:stretch>
            <a:fillRect/>
          </a:stretch>
        </p:blipFill>
        <p:spPr>
          <a:xfrm>
            <a:off x="8089701" y="4134296"/>
            <a:ext cx="3716326" cy="1594614"/>
          </a:xfrm>
          <a:prstGeom prst="rect">
            <a:avLst/>
          </a:prstGeom>
        </p:spPr>
      </p:pic>
    </p:spTree>
    <p:extLst>
      <p:ext uri="{BB962C8B-B14F-4D97-AF65-F5344CB8AC3E}">
        <p14:creationId xmlns:p14="http://schemas.microsoft.com/office/powerpoint/2010/main" val="580950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DE6F3DE7-7CBD-D2DB-E84B-DA4694CA81EC}"/>
            </a:ext>
          </a:extLst>
        </p:cNvPr>
        <p:cNvGrpSpPr/>
        <p:nvPr/>
      </p:nvGrpSpPr>
      <p:grpSpPr>
        <a:xfrm>
          <a:off x="0" y="0"/>
          <a:ext cx="0" cy="0"/>
          <a:chOff x="0" y="0"/>
          <a:chExt cx="0" cy="0"/>
        </a:xfrm>
      </p:grpSpPr>
      <p:grpSp>
        <p:nvGrpSpPr>
          <p:cNvPr id="4" name="Graphic 2" descr="Smart Phone outline">
            <a:extLst>
              <a:ext uri="{FF2B5EF4-FFF2-40B4-BE49-F238E27FC236}">
                <a16:creationId xmlns:a16="http://schemas.microsoft.com/office/drawing/2014/main" id="{252AADB9-0C81-5EF9-B70D-32945C82091C}"/>
              </a:ext>
            </a:extLst>
          </p:cNvPr>
          <p:cNvGrpSpPr/>
          <p:nvPr/>
        </p:nvGrpSpPr>
        <p:grpSpPr>
          <a:xfrm>
            <a:off x="3722200" y="686731"/>
            <a:ext cx="3385965" cy="5960992"/>
            <a:chOff x="4250470" y="449350"/>
            <a:chExt cx="3385965" cy="5960992"/>
          </a:xfrm>
          <a:solidFill>
            <a:schemeClr val="bg1"/>
          </a:solidFill>
        </p:grpSpPr>
        <p:sp>
          <p:nvSpPr>
            <p:cNvPr id="6" name="Freeform: Shape 5">
              <a:extLst>
                <a:ext uri="{FF2B5EF4-FFF2-40B4-BE49-F238E27FC236}">
                  <a16:creationId xmlns:a16="http://schemas.microsoft.com/office/drawing/2014/main" id="{EEDA72B1-89F0-8F48-350A-3FFD9BEB3994}"/>
                </a:ext>
              </a:extLst>
            </p:cNvPr>
            <p:cNvSpPr/>
            <p:nvPr/>
          </p:nvSpPr>
          <p:spPr>
            <a:xfrm>
              <a:off x="4589066" y="1126543"/>
              <a:ext cx="2708772" cy="4809036"/>
            </a:xfrm>
            <a:custGeom>
              <a:avLst/>
              <a:gdLst>
                <a:gd name="connsiteX0" fmla="*/ 135439 w 2708772"/>
                <a:gd name="connsiteY0" fmla="*/ 0 h 4606403"/>
                <a:gd name="connsiteX1" fmla="*/ 0 w 2708772"/>
                <a:gd name="connsiteY1" fmla="*/ 0 h 4606403"/>
                <a:gd name="connsiteX2" fmla="*/ 0 w 2708772"/>
                <a:gd name="connsiteY2" fmla="*/ 4606404 h 4606403"/>
                <a:gd name="connsiteX3" fmla="*/ 2708773 w 2708772"/>
                <a:gd name="connsiteY3" fmla="*/ 4606404 h 4606403"/>
                <a:gd name="connsiteX4" fmla="*/ 2708773 w 2708772"/>
                <a:gd name="connsiteY4" fmla="*/ 0 h 4606403"/>
                <a:gd name="connsiteX5" fmla="*/ 135439 w 2708772"/>
                <a:gd name="connsiteY5" fmla="*/ 0 h 4606403"/>
                <a:gd name="connsiteX6" fmla="*/ 2573334 w 2708772"/>
                <a:gd name="connsiteY6" fmla="*/ 4470965 h 4606403"/>
                <a:gd name="connsiteX7" fmla="*/ 135439 w 2708772"/>
                <a:gd name="connsiteY7" fmla="*/ 4470965 h 4606403"/>
                <a:gd name="connsiteX8" fmla="*/ 135439 w 2708772"/>
                <a:gd name="connsiteY8" fmla="*/ 135439 h 4606403"/>
                <a:gd name="connsiteX9" fmla="*/ 2573334 w 2708772"/>
                <a:gd name="connsiteY9" fmla="*/ 135439 h 460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08772" h="4606403">
                  <a:moveTo>
                    <a:pt x="135439" y="0"/>
                  </a:moveTo>
                  <a:lnTo>
                    <a:pt x="0" y="0"/>
                  </a:lnTo>
                  <a:lnTo>
                    <a:pt x="0" y="4606404"/>
                  </a:lnTo>
                  <a:lnTo>
                    <a:pt x="2708773" y="4606404"/>
                  </a:lnTo>
                  <a:lnTo>
                    <a:pt x="2708773" y="0"/>
                  </a:lnTo>
                  <a:lnTo>
                    <a:pt x="135439" y="0"/>
                  </a:lnTo>
                  <a:close/>
                  <a:moveTo>
                    <a:pt x="2573334" y="4470965"/>
                  </a:moveTo>
                  <a:lnTo>
                    <a:pt x="135439" y="4470965"/>
                  </a:lnTo>
                  <a:lnTo>
                    <a:pt x="135439" y="135439"/>
                  </a:lnTo>
                  <a:lnTo>
                    <a:pt x="2573334" y="135439"/>
                  </a:lnTo>
                  <a:close/>
                </a:path>
              </a:pathLst>
            </a:custGeom>
            <a:solidFill>
              <a:schemeClr val="bg1"/>
            </a:solidFill>
            <a:ln w="67667"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853CB00-FFB8-8D12-D961-65E50AA7ECFC}"/>
                </a:ext>
              </a:extLst>
            </p:cNvPr>
            <p:cNvSpPr/>
            <p:nvPr/>
          </p:nvSpPr>
          <p:spPr>
            <a:xfrm>
              <a:off x="4250470" y="449350"/>
              <a:ext cx="3385965" cy="5960992"/>
            </a:xfrm>
            <a:custGeom>
              <a:avLst/>
              <a:gdLst>
                <a:gd name="connsiteX0" fmla="*/ 3250527 w 3385965"/>
                <a:gd name="connsiteY0" fmla="*/ 0 h 5960992"/>
                <a:gd name="connsiteX1" fmla="*/ 135439 w 3385965"/>
                <a:gd name="connsiteY1" fmla="*/ 0 h 5960992"/>
                <a:gd name="connsiteX2" fmla="*/ 0 w 3385965"/>
                <a:gd name="connsiteY2" fmla="*/ 135439 h 5960992"/>
                <a:gd name="connsiteX3" fmla="*/ 0 w 3385965"/>
                <a:gd name="connsiteY3" fmla="*/ 5825554 h 5960992"/>
                <a:gd name="connsiteX4" fmla="*/ 135439 w 3385965"/>
                <a:gd name="connsiteY4" fmla="*/ 5960993 h 5960992"/>
                <a:gd name="connsiteX5" fmla="*/ 3250527 w 3385965"/>
                <a:gd name="connsiteY5" fmla="*/ 5960993 h 5960992"/>
                <a:gd name="connsiteX6" fmla="*/ 3385966 w 3385965"/>
                <a:gd name="connsiteY6" fmla="*/ 5825554 h 5960992"/>
                <a:gd name="connsiteX7" fmla="*/ 3385966 w 3385965"/>
                <a:gd name="connsiteY7" fmla="*/ 135439 h 5960992"/>
                <a:gd name="connsiteX8" fmla="*/ 3250527 w 3385965"/>
                <a:gd name="connsiteY8" fmla="*/ 0 h 5960992"/>
                <a:gd name="connsiteX9" fmla="*/ 3250527 w 3385965"/>
                <a:gd name="connsiteY9" fmla="*/ 5825554 h 5960992"/>
                <a:gd name="connsiteX10" fmla="*/ 135439 w 3385965"/>
                <a:gd name="connsiteY10" fmla="*/ 5825554 h 5960992"/>
                <a:gd name="connsiteX11" fmla="*/ 135439 w 3385965"/>
                <a:gd name="connsiteY11" fmla="*/ 135439 h 5960992"/>
                <a:gd name="connsiteX12" fmla="*/ 3250527 w 3385965"/>
                <a:gd name="connsiteY12" fmla="*/ 135439 h 596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5965" h="5960992">
                  <a:moveTo>
                    <a:pt x="3250527" y="0"/>
                  </a:moveTo>
                  <a:lnTo>
                    <a:pt x="135439" y="0"/>
                  </a:lnTo>
                  <a:cubicBezTo>
                    <a:pt x="60731" y="223"/>
                    <a:pt x="223" y="60731"/>
                    <a:pt x="0" y="135439"/>
                  </a:cubicBezTo>
                  <a:lnTo>
                    <a:pt x="0" y="5825554"/>
                  </a:lnTo>
                  <a:cubicBezTo>
                    <a:pt x="257" y="5900248"/>
                    <a:pt x="60744" y="5960736"/>
                    <a:pt x="135439" y="5960993"/>
                  </a:cubicBezTo>
                  <a:lnTo>
                    <a:pt x="3250527" y="5960993"/>
                  </a:lnTo>
                  <a:cubicBezTo>
                    <a:pt x="3325201" y="5960695"/>
                    <a:pt x="3385668" y="5900228"/>
                    <a:pt x="3385966" y="5825554"/>
                  </a:cubicBezTo>
                  <a:lnTo>
                    <a:pt x="3385966" y="135439"/>
                  </a:lnTo>
                  <a:cubicBezTo>
                    <a:pt x="3385708" y="60746"/>
                    <a:pt x="3325221" y="260"/>
                    <a:pt x="3250527" y="0"/>
                  </a:cubicBezTo>
                  <a:close/>
                  <a:moveTo>
                    <a:pt x="3250527" y="5825554"/>
                  </a:moveTo>
                  <a:lnTo>
                    <a:pt x="135439" y="5825554"/>
                  </a:lnTo>
                  <a:lnTo>
                    <a:pt x="135439" y="135439"/>
                  </a:lnTo>
                  <a:lnTo>
                    <a:pt x="3250527" y="135439"/>
                  </a:lnTo>
                  <a:close/>
                </a:path>
              </a:pathLst>
            </a:custGeom>
            <a:solidFill>
              <a:schemeClr val="bg1"/>
            </a:solidFill>
            <a:ln w="67667"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40BCA7B-39DF-C614-1E4D-8D51882BA8E9}"/>
                </a:ext>
              </a:extLst>
            </p:cNvPr>
            <p:cNvSpPr/>
            <p:nvPr/>
          </p:nvSpPr>
          <p:spPr>
            <a:xfrm>
              <a:off x="5604856" y="787946"/>
              <a:ext cx="744912" cy="135438"/>
            </a:xfrm>
            <a:custGeom>
              <a:avLst/>
              <a:gdLst>
                <a:gd name="connsiteX0" fmla="*/ 67719 w 744912"/>
                <a:gd name="connsiteY0" fmla="*/ 135439 h 135438"/>
                <a:gd name="connsiteX1" fmla="*/ 677193 w 744912"/>
                <a:gd name="connsiteY1" fmla="*/ 135439 h 135438"/>
                <a:gd name="connsiteX2" fmla="*/ 744912 w 744912"/>
                <a:gd name="connsiteY2" fmla="*/ 67719 h 135438"/>
                <a:gd name="connsiteX3" fmla="*/ 677193 w 744912"/>
                <a:gd name="connsiteY3" fmla="*/ 0 h 135438"/>
                <a:gd name="connsiteX4" fmla="*/ 67719 w 744912"/>
                <a:gd name="connsiteY4" fmla="*/ 0 h 135438"/>
                <a:gd name="connsiteX5" fmla="*/ 0 w 744912"/>
                <a:gd name="connsiteY5" fmla="*/ 67719 h 135438"/>
                <a:gd name="connsiteX6" fmla="*/ 67719 w 744912"/>
                <a:gd name="connsiteY6" fmla="*/ 135439 h 13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12" h="135438">
                  <a:moveTo>
                    <a:pt x="67719" y="135439"/>
                  </a:moveTo>
                  <a:lnTo>
                    <a:pt x="677193" y="135439"/>
                  </a:lnTo>
                  <a:cubicBezTo>
                    <a:pt x="714594" y="135439"/>
                    <a:pt x="744912" y="105121"/>
                    <a:pt x="744912" y="67719"/>
                  </a:cubicBezTo>
                  <a:cubicBezTo>
                    <a:pt x="744912" y="30319"/>
                    <a:pt x="714594" y="0"/>
                    <a:pt x="677193" y="0"/>
                  </a:cubicBezTo>
                  <a:lnTo>
                    <a:pt x="67719" y="0"/>
                  </a:lnTo>
                  <a:cubicBezTo>
                    <a:pt x="30318" y="0"/>
                    <a:pt x="0" y="30319"/>
                    <a:pt x="0" y="67719"/>
                  </a:cubicBezTo>
                  <a:cubicBezTo>
                    <a:pt x="0" y="105121"/>
                    <a:pt x="30318" y="135439"/>
                    <a:pt x="67719" y="135439"/>
                  </a:cubicBezTo>
                  <a:close/>
                </a:path>
              </a:pathLst>
            </a:custGeom>
            <a:solidFill>
              <a:schemeClr val="bg1"/>
            </a:solidFill>
            <a:ln w="67667" cap="flat">
              <a:noFill/>
              <a:prstDash val="solid"/>
              <a:miter/>
            </a:ln>
          </p:spPr>
          <p:txBody>
            <a:bodyPr rtlCol="0" anchor="ctr"/>
            <a:lstStyle/>
            <a:p>
              <a:endParaRPr lang="en-GB"/>
            </a:p>
          </p:txBody>
        </p:sp>
      </p:grpSp>
      <p:pic>
        <p:nvPicPr>
          <p:cNvPr id="2" name="Mr.Beast scam">
            <a:hlinkClick r:id="" action="ppaction://media"/>
            <a:extLst>
              <a:ext uri="{FF2B5EF4-FFF2-40B4-BE49-F238E27FC236}">
                <a16:creationId xmlns:a16="http://schemas.microsoft.com/office/drawing/2014/main" id="{F3BBF673-B7F4-9AA5-B9A3-9652529B05B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05850" y="1499361"/>
            <a:ext cx="2380299" cy="4489571"/>
          </a:xfrm>
          <a:prstGeom prst="rect">
            <a:avLst/>
          </a:prstGeom>
        </p:spPr>
      </p:pic>
      <p:pic>
        <p:nvPicPr>
          <p:cNvPr id="5" name="Bildobjekt 4">
            <a:extLst>
              <a:ext uri="{FF2B5EF4-FFF2-40B4-BE49-F238E27FC236}">
                <a16:creationId xmlns:a16="http://schemas.microsoft.com/office/drawing/2014/main" id="{811085FF-E506-E9D6-D36D-48D4CC2D4742}"/>
              </a:ext>
            </a:extLst>
          </p:cNvPr>
          <p:cNvPicPr>
            <a:picLocks noChangeAspect="1"/>
          </p:cNvPicPr>
          <p:nvPr/>
        </p:nvPicPr>
        <p:blipFill>
          <a:blip r:embed="rId6"/>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46123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23469">
                <p:cTn id="12"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1" name="Google Shape;181;g2ea2469da01_0_4"/>
          <p:cNvSpPr txBox="1"/>
          <p:nvPr/>
        </p:nvSpPr>
        <p:spPr>
          <a:xfrm>
            <a:off x="302731" y="992502"/>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900" b="1" i="0" u="none" strike="noStrike" cap="none" dirty="0" err="1">
                <a:solidFill>
                  <a:schemeClr val="dk1"/>
                </a:solidFill>
                <a:latin typeface="Aptos" panose="020B0004020202020204" pitchFamily="34" charset="0"/>
                <a:sym typeface="Work Sans"/>
              </a:rPr>
              <a:t>Granskning</a:t>
            </a:r>
            <a:endParaRPr lang="en-US" sz="3900" b="1" i="0" u="none" strike="noStrike" cap="none" dirty="0">
              <a:solidFill>
                <a:schemeClr val="dk1"/>
              </a:solidFill>
              <a:latin typeface="Aptos" panose="020B0004020202020204" pitchFamily="34" charset="0"/>
              <a:sym typeface="Work Sans"/>
            </a:endParaRPr>
          </a:p>
        </p:txBody>
      </p:sp>
      <p:sp>
        <p:nvSpPr>
          <p:cNvPr id="5" name="textruta 4">
            <a:extLst>
              <a:ext uri="{FF2B5EF4-FFF2-40B4-BE49-F238E27FC236}">
                <a16:creationId xmlns:a16="http://schemas.microsoft.com/office/drawing/2014/main" id="{D6B62498-CB4F-4BC8-DE6F-243726DC359A}"/>
              </a:ext>
            </a:extLst>
          </p:cNvPr>
          <p:cNvSpPr txBox="1"/>
          <p:nvPr/>
        </p:nvSpPr>
        <p:spPr>
          <a:xfrm>
            <a:off x="1800281" y="2230101"/>
            <a:ext cx="8585200" cy="3046988"/>
          </a:xfrm>
          <a:prstGeom prst="rect">
            <a:avLst/>
          </a:prstGeom>
          <a:noFill/>
        </p:spPr>
        <p:txBody>
          <a:bodyPr wrap="square" rtlCol="0">
            <a:spAutoFit/>
          </a:bodyPr>
          <a:lstStyle/>
          <a:p>
            <a:pPr marL="457200" indent="-457200">
              <a:buFont typeface="Arial" panose="020B0604020202020204" pitchFamily="34" charset="0"/>
              <a:buChar char="•"/>
            </a:pPr>
            <a:r>
              <a:rPr lang="sv-SE" sz="3200" dirty="0">
                <a:solidFill>
                  <a:schemeClr val="tx1"/>
                </a:solidFill>
                <a:latin typeface="Aptos" panose="020B0004020202020204" pitchFamily="34" charset="0"/>
              </a:rPr>
              <a:t>Finns det något som känns konstigt eller misstänkt med meddelandet eller erbjudandet? </a:t>
            </a:r>
          </a:p>
          <a:p>
            <a:pPr marL="457200" indent="-457200">
              <a:buFont typeface="Arial" panose="020B0604020202020204" pitchFamily="34" charset="0"/>
              <a:buChar char="•"/>
            </a:pPr>
            <a:r>
              <a:rPr lang="sv-SE" sz="3200" dirty="0">
                <a:solidFill>
                  <a:schemeClr val="tx1"/>
                </a:solidFill>
                <a:latin typeface="Aptos" panose="020B0004020202020204" pitchFamily="34" charset="0"/>
              </a:rPr>
              <a:t>Om ja, vilka varningssignaler kan ni hitta?</a:t>
            </a:r>
          </a:p>
          <a:p>
            <a:pPr marL="457200" indent="-457200">
              <a:buFont typeface="Arial" panose="020B0604020202020204" pitchFamily="34" charset="0"/>
              <a:buChar char="•"/>
            </a:pPr>
            <a:r>
              <a:rPr lang="sv-SE" sz="3200" dirty="0">
                <a:solidFill>
                  <a:schemeClr val="tx1"/>
                </a:solidFill>
                <a:latin typeface="Aptos" panose="020B0004020202020204" pitchFamily="34" charset="0"/>
              </a:rPr>
              <a:t>Vad tror ni kan hända om man klickar på länken eller lämnar ut uppgifter?</a:t>
            </a:r>
          </a:p>
        </p:txBody>
      </p:sp>
      <p:pic>
        <p:nvPicPr>
          <p:cNvPr id="3" name="Bildobjekt 2">
            <a:extLst>
              <a:ext uri="{FF2B5EF4-FFF2-40B4-BE49-F238E27FC236}">
                <a16:creationId xmlns:a16="http://schemas.microsoft.com/office/drawing/2014/main" id="{EE85268C-9F8C-82D6-9DB1-C188825D3884}"/>
              </a:ext>
            </a:extLst>
          </p:cNvPr>
          <p:cNvPicPr>
            <a:picLocks noChangeAspect="1"/>
          </p:cNvPicPr>
          <p:nvPr/>
        </p:nvPicPr>
        <p:blipFill>
          <a:blip r:embed="rId3"/>
          <a:stretch>
            <a:fillRect/>
          </a:stretch>
        </p:blipFill>
        <p:spPr>
          <a:xfrm>
            <a:off x="9315314" y="297387"/>
            <a:ext cx="2543175" cy="31617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202E3035-500F-BF14-0A33-4A90492E9231}"/>
            </a:ext>
          </a:extLst>
        </p:cNvPr>
        <p:cNvGrpSpPr/>
        <p:nvPr/>
      </p:nvGrpSpPr>
      <p:grpSpPr>
        <a:xfrm>
          <a:off x="0" y="0"/>
          <a:ext cx="0" cy="0"/>
          <a:chOff x="0" y="0"/>
          <a:chExt cx="0" cy="0"/>
        </a:xfrm>
      </p:grpSpPr>
      <p:sp>
        <p:nvSpPr>
          <p:cNvPr id="159" name="Google Shape;159;p13">
            <a:extLst>
              <a:ext uri="{FF2B5EF4-FFF2-40B4-BE49-F238E27FC236}">
                <a16:creationId xmlns:a16="http://schemas.microsoft.com/office/drawing/2014/main" id="{4470236D-2A52-1FD2-FDC7-1DC98D73E6DA}"/>
              </a:ext>
            </a:extLst>
          </p:cNvPr>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a:extLst>
              <a:ext uri="{FF2B5EF4-FFF2-40B4-BE49-F238E27FC236}">
                <a16:creationId xmlns:a16="http://schemas.microsoft.com/office/drawing/2014/main" id="{D61EC23B-6FCE-114D-0927-CF98A666621A}"/>
              </a:ext>
            </a:extLst>
          </p:cNvPr>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a:extLst>
              <a:ext uri="{FF2B5EF4-FFF2-40B4-BE49-F238E27FC236}">
                <a16:creationId xmlns:a16="http://schemas.microsoft.com/office/drawing/2014/main" id="{73CF28FB-B10D-C787-E1F0-C80F9AAE6E56}"/>
              </a:ext>
            </a:extLst>
          </p:cNvPr>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DAABDACD-ED11-C857-BC57-5767CA2A8A11}"/>
              </a:ext>
            </a:extLst>
          </p:cNvPr>
          <p:cNvSpPr/>
          <p:nvPr/>
        </p:nvSpPr>
        <p:spPr>
          <a:xfrm>
            <a:off x="1555200" y="1033663"/>
            <a:ext cx="9366229" cy="442523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FFFF"/>
              </a:solidFill>
            </a:endParaRPr>
          </a:p>
        </p:txBody>
      </p:sp>
      <p:pic>
        <p:nvPicPr>
          <p:cNvPr id="3" name="Bildobjekt 2">
            <a:extLst>
              <a:ext uri="{FF2B5EF4-FFF2-40B4-BE49-F238E27FC236}">
                <a16:creationId xmlns:a16="http://schemas.microsoft.com/office/drawing/2014/main" id="{FC453280-89C2-E2A4-6CA1-8EB89730D546}"/>
              </a:ext>
            </a:extLst>
          </p:cNvPr>
          <p:cNvPicPr>
            <a:picLocks noChangeAspect="1"/>
          </p:cNvPicPr>
          <p:nvPr/>
        </p:nvPicPr>
        <p:blipFill>
          <a:blip r:embed="rId3"/>
          <a:stretch>
            <a:fillRect/>
          </a:stretch>
        </p:blipFill>
        <p:spPr>
          <a:xfrm>
            <a:off x="2215112" y="1234017"/>
            <a:ext cx="7761775" cy="3961183"/>
          </a:xfrm>
          <a:prstGeom prst="rect">
            <a:avLst/>
          </a:prstGeom>
        </p:spPr>
      </p:pic>
      <p:pic>
        <p:nvPicPr>
          <p:cNvPr id="4" name="Bildobjekt 3">
            <a:extLst>
              <a:ext uri="{FF2B5EF4-FFF2-40B4-BE49-F238E27FC236}">
                <a16:creationId xmlns:a16="http://schemas.microsoft.com/office/drawing/2014/main" id="{A7FBC0AC-5CA3-490E-57EC-993068C893C7}"/>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2853394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1C895320-4F8A-520A-C46C-1C004EF3E891}"/>
            </a:ext>
          </a:extLst>
        </p:cNvPr>
        <p:cNvGrpSpPr/>
        <p:nvPr/>
      </p:nvGrpSpPr>
      <p:grpSpPr>
        <a:xfrm>
          <a:off x="0" y="0"/>
          <a:ext cx="0" cy="0"/>
          <a:chOff x="0" y="0"/>
          <a:chExt cx="0" cy="0"/>
        </a:xfrm>
      </p:grpSpPr>
      <p:sp>
        <p:nvSpPr>
          <p:cNvPr id="159" name="Google Shape;159;p13">
            <a:extLst>
              <a:ext uri="{FF2B5EF4-FFF2-40B4-BE49-F238E27FC236}">
                <a16:creationId xmlns:a16="http://schemas.microsoft.com/office/drawing/2014/main" id="{E1AC957B-08ED-138D-E294-12A71A77719C}"/>
              </a:ext>
            </a:extLst>
          </p:cNvPr>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a:extLst>
              <a:ext uri="{FF2B5EF4-FFF2-40B4-BE49-F238E27FC236}">
                <a16:creationId xmlns:a16="http://schemas.microsoft.com/office/drawing/2014/main" id="{9063E73C-62F9-8C4C-338D-BE3321CA7863}"/>
              </a:ext>
            </a:extLst>
          </p:cNvPr>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a:extLst>
              <a:ext uri="{FF2B5EF4-FFF2-40B4-BE49-F238E27FC236}">
                <a16:creationId xmlns:a16="http://schemas.microsoft.com/office/drawing/2014/main" id="{8B5507D8-BA41-9F2D-89C2-059137A29E85}"/>
              </a:ext>
            </a:extLst>
          </p:cNvPr>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8DF8B36F-028F-B696-CD49-6AE3E1169ECF}"/>
              </a:ext>
            </a:extLst>
          </p:cNvPr>
          <p:cNvSpPr/>
          <p:nvPr/>
        </p:nvSpPr>
        <p:spPr>
          <a:xfrm>
            <a:off x="1571946" y="1036237"/>
            <a:ext cx="9349483" cy="4422663"/>
          </a:xfrm>
          <a:prstGeom prst="rect">
            <a:avLst/>
          </a:prstGeom>
          <a:solidFill>
            <a:srgbClr val="121B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p>
        </p:txBody>
      </p:sp>
      <p:pic>
        <p:nvPicPr>
          <p:cNvPr id="4" name="Picture 3">
            <a:extLst>
              <a:ext uri="{FF2B5EF4-FFF2-40B4-BE49-F238E27FC236}">
                <a16:creationId xmlns:a16="http://schemas.microsoft.com/office/drawing/2014/main" id="{4F5C60D9-D795-7DB2-8243-F6B385CAEAB1}"/>
              </a:ext>
            </a:extLst>
          </p:cNvPr>
          <p:cNvPicPr>
            <a:picLocks noChangeAspect="1"/>
          </p:cNvPicPr>
          <p:nvPr/>
        </p:nvPicPr>
        <p:blipFill>
          <a:blip r:embed="rId3"/>
          <a:srcRect r="1598"/>
          <a:stretch>
            <a:fillRect/>
          </a:stretch>
        </p:blipFill>
        <p:spPr>
          <a:xfrm>
            <a:off x="2706425" y="1036237"/>
            <a:ext cx="7105395" cy="4422663"/>
          </a:xfrm>
          <a:prstGeom prst="rect">
            <a:avLst/>
          </a:prstGeom>
        </p:spPr>
      </p:pic>
      <p:pic>
        <p:nvPicPr>
          <p:cNvPr id="3" name="Bildobjekt 2">
            <a:extLst>
              <a:ext uri="{FF2B5EF4-FFF2-40B4-BE49-F238E27FC236}">
                <a16:creationId xmlns:a16="http://schemas.microsoft.com/office/drawing/2014/main" id="{4B1C221F-0922-55C2-124A-1862F3481387}"/>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1014430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D36EB1B7-C656-01A8-79B6-D1A6EF7A8C23}"/>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455DB29A-A579-9355-C9D7-CEA2DD919877}"/>
              </a:ext>
            </a:extLst>
          </p:cNvPr>
          <p:cNvPicPr>
            <a:picLocks noChangeAspect="1"/>
          </p:cNvPicPr>
          <p:nvPr/>
        </p:nvPicPr>
        <p:blipFill>
          <a:blip r:embed="rId3"/>
          <a:stretch>
            <a:fillRect/>
          </a:stretch>
        </p:blipFill>
        <p:spPr>
          <a:xfrm>
            <a:off x="4386231" y="391026"/>
            <a:ext cx="3419537" cy="6075947"/>
          </a:xfrm>
          <a:prstGeom prst="rect">
            <a:avLst/>
          </a:prstGeom>
        </p:spPr>
      </p:pic>
      <p:pic>
        <p:nvPicPr>
          <p:cNvPr id="4" name="Bildobjekt 3">
            <a:extLst>
              <a:ext uri="{FF2B5EF4-FFF2-40B4-BE49-F238E27FC236}">
                <a16:creationId xmlns:a16="http://schemas.microsoft.com/office/drawing/2014/main" id="{0313D5B6-D916-A7EF-5208-D7C1F537E3E9}"/>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1204769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DE6F3DE7-7CBD-D2DB-E84B-DA4694CA81EC}"/>
            </a:ext>
          </a:extLst>
        </p:cNvPr>
        <p:cNvGrpSpPr/>
        <p:nvPr/>
      </p:nvGrpSpPr>
      <p:grpSpPr>
        <a:xfrm>
          <a:off x="0" y="0"/>
          <a:ext cx="0" cy="0"/>
          <a:chOff x="0" y="0"/>
          <a:chExt cx="0" cy="0"/>
        </a:xfrm>
      </p:grpSpPr>
      <p:grpSp>
        <p:nvGrpSpPr>
          <p:cNvPr id="4" name="Graphic 2" descr="Smart Phone outline">
            <a:extLst>
              <a:ext uri="{FF2B5EF4-FFF2-40B4-BE49-F238E27FC236}">
                <a16:creationId xmlns:a16="http://schemas.microsoft.com/office/drawing/2014/main" id="{252AADB9-0C81-5EF9-B70D-32945C82091C}"/>
              </a:ext>
            </a:extLst>
          </p:cNvPr>
          <p:cNvGrpSpPr/>
          <p:nvPr/>
        </p:nvGrpSpPr>
        <p:grpSpPr>
          <a:xfrm>
            <a:off x="3722200" y="686731"/>
            <a:ext cx="3385965" cy="5960992"/>
            <a:chOff x="4250470" y="449350"/>
            <a:chExt cx="3385965" cy="5960992"/>
          </a:xfrm>
          <a:solidFill>
            <a:schemeClr val="bg1"/>
          </a:solidFill>
        </p:grpSpPr>
        <p:sp>
          <p:nvSpPr>
            <p:cNvPr id="6" name="Freeform: Shape 5">
              <a:extLst>
                <a:ext uri="{FF2B5EF4-FFF2-40B4-BE49-F238E27FC236}">
                  <a16:creationId xmlns:a16="http://schemas.microsoft.com/office/drawing/2014/main" id="{EEDA72B1-89F0-8F48-350A-3FFD9BEB3994}"/>
                </a:ext>
              </a:extLst>
            </p:cNvPr>
            <p:cNvSpPr/>
            <p:nvPr/>
          </p:nvSpPr>
          <p:spPr>
            <a:xfrm>
              <a:off x="4589066" y="1126543"/>
              <a:ext cx="2708772" cy="4809036"/>
            </a:xfrm>
            <a:custGeom>
              <a:avLst/>
              <a:gdLst>
                <a:gd name="connsiteX0" fmla="*/ 135439 w 2708772"/>
                <a:gd name="connsiteY0" fmla="*/ 0 h 4606403"/>
                <a:gd name="connsiteX1" fmla="*/ 0 w 2708772"/>
                <a:gd name="connsiteY1" fmla="*/ 0 h 4606403"/>
                <a:gd name="connsiteX2" fmla="*/ 0 w 2708772"/>
                <a:gd name="connsiteY2" fmla="*/ 4606404 h 4606403"/>
                <a:gd name="connsiteX3" fmla="*/ 2708773 w 2708772"/>
                <a:gd name="connsiteY3" fmla="*/ 4606404 h 4606403"/>
                <a:gd name="connsiteX4" fmla="*/ 2708773 w 2708772"/>
                <a:gd name="connsiteY4" fmla="*/ 0 h 4606403"/>
                <a:gd name="connsiteX5" fmla="*/ 135439 w 2708772"/>
                <a:gd name="connsiteY5" fmla="*/ 0 h 4606403"/>
                <a:gd name="connsiteX6" fmla="*/ 2573334 w 2708772"/>
                <a:gd name="connsiteY6" fmla="*/ 4470965 h 4606403"/>
                <a:gd name="connsiteX7" fmla="*/ 135439 w 2708772"/>
                <a:gd name="connsiteY7" fmla="*/ 4470965 h 4606403"/>
                <a:gd name="connsiteX8" fmla="*/ 135439 w 2708772"/>
                <a:gd name="connsiteY8" fmla="*/ 135439 h 4606403"/>
                <a:gd name="connsiteX9" fmla="*/ 2573334 w 2708772"/>
                <a:gd name="connsiteY9" fmla="*/ 135439 h 460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08772" h="4606403">
                  <a:moveTo>
                    <a:pt x="135439" y="0"/>
                  </a:moveTo>
                  <a:lnTo>
                    <a:pt x="0" y="0"/>
                  </a:lnTo>
                  <a:lnTo>
                    <a:pt x="0" y="4606404"/>
                  </a:lnTo>
                  <a:lnTo>
                    <a:pt x="2708773" y="4606404"/>
                  </a:lnTo>
                  <a:lnTo>
                    <a:pt x="2708773" y="0"/>
                  </a:lnTo>
                  <a:lnTo>
                    <a:pt x="135439" y="0"/>
                  </a:lnTo>
                  <a:close/>
                  <a:moveTo>
                    <a:pt x="2573334" y="4470965"/>
                  </a:moveTo>
                  <a:lnTo>
                    <a:pt x="135439" y="4470965"/>
                  </a:lnTo>
                  <a:lnTo>
                    <a:pt x="135439" y="135439"/>
                  </a:lnTo>
                  <a:lnTo>
                    <a:pt x="2573334" y="135439"/>
                  </a:lnTo>
                  <a:close/>
                </a:path>
              </a:pathLst>
            </a:custGeom>
            <a:solidFill>
              <a:schemeClr val="bg1"/>
            </a:solidFill>
            <a:ln w="67667"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853CB00-FFB8-8D12-D961-65E50AA7ECFC}"/>
                </a:ext>
              </a:extLst>
            </p:cNvPr>
            <p:cNvSpPr/>
            <p:nvPr/>
          </p:nvSpPr>
          <p:spPr>
            <a:xfrm>
              <a:off x="4250470" y="449350"/>
              <a:ext cx="3385965" cy="5960992"/>
            </a:xfrm>
            <a:custGeom>
              <a:avLst/>
              <a:gdLst>
                <a:gd name="connsiteX0" fmla="*/ 3250527 w 3385965"/>
                <a:gd name="connsiteY0" fmla="*/ 0 h 5960992"/>
                <a:gd name="connsiteX1" fmla="*/ 135439 w 3385965"/>
                <a:gd name="connsiteY1" fmla="*/ 0 h 5960992"/>
                <a:gd name="connsiteX2" fmla="*/ 0 w 3385965"/>
                <a:gd name="connsiteY2" fmla="*/ 135439 h 5960992"/>
                <a:gd name="connsiteX3" fmla="*/ 0 w 3385965"/>
                <a:gd name="connsiteY3" fmla="*/ 5825554 h 5960992"/>
                <a:gd name="connsiteX4" fmla="*/ 135439 w 3385965"/>
                <a:gd name="connsiteY4" fmla="*/ 5960993 h 5960992"/>
                <a:gd name="connsiteX5" fmla="*/ 3250527 w 3385965"/>
                <a:gd name="connsiteY5" fmla="*/ 5960993 h 5960992"/>
                <a:gd name="connsiteX6" fmla="*/ 3385966 w 3385965"/>
                <a:gd name="connsiteY6" fmla="*/ 5825554 h 5960992"/>
                <a:gd name="connsiteX7" fmla="*/ 3385966 w 3385965"/>
                <a:gd name="connsiteY7" fmla="*/ 135439 h 5960992"/>
                <a:gd name="connsiteX8" fmla="*/ 3250527 w 3385965"/>
                <a:gd name="connsiteY8" fmla="*/ 0 h 5960992"/>
                <a:gd name="connsiteX9" fmla="*/ 3250527 w 3385965"/>
                <a:gd name="connsiteY9" fmla="*/ 5825554 h 5960992"/>
                <a:gd name="connsiteX10" fmla="*/ 135439 w 3385965"/>
                <a:gd name="connsiteY10" fmla="*/ 5825554 h 5960992"/>
                <a:gd name="connsiteX11" fmla="*/ 135439 w 3385965"/>
                <a:gd name="connsiteY11" fmla="*/ 135439 h 5960992"/>
                <a:gd name="connsiteX12" fmla="*/ 3250527 w 3385965"/>
                <a:gd name="connsiteY12" fmla="*/ 135439 h 596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5965" h="5960992">
                  <a:moveTo>
                    <a:pt x="3250527" y="0"/>
                  </a:moveTo>
                  <a:lnTo>
                    <a:pt x="135439" y="0"/>
                  </a:lnTo>
                  <a:cubicBezTo>
                    <a:pt x="60731" y="223"/>
                    <a:pt x="223" y="60731"/>
                    <a:pt x="0" y="135439"/>
                  </a:cubicBezTo>
                  <a:lnTo>
                    <a:pt x="0" y="5825554"/>
                  </a:lnTo>
                  <a:cubicBezTo>
                    <a:pt x="257" y="5900248"/>
                    <a:pt x="60744" y="5960736"/>
                    <a:pt x="135439" y="5960993"/>
                  </a:cubicBezTo>
                  <a:lnTo>
                    <a:pt x="3250527" y="5960993"/>
                  </a:lnTo>
                  <a:cubicBezTo>
                    <a:pt x="3325201" y="5960695"/>
                    <a:pt x="3385668" y="5900228"/>
                    <a:pt x="3385966" y="5825554"/>
                  </a:cubicBezTo>
                  <a:lnTo>
                    <a:pt x="3385966" y="135439"/>
                  </a:lnTo>
                  <a:cubicBezTo>
                    <a:pt x="3385708" y="60746"/>
                    <a:pt x="3325221" y="260"/>
                    <a:pt x="3250527" y="0"/>
                  </a:cubicBezTo>
                  <a:close/>
                  <a:moveTo>
                    <a:pt x="3250527" y="5825554"/>
                  </a:moveTo>
                  <a:lnTo>
                    <a:pt x="135439" y="5825554"/>
                  </a:lnTo>
                  <a:lnTo>
                    <a:pt x="135439" y="135439"/>
                  </a:lnTo>
                  <a:lnTo>
                    <a:pt x="3250527" y="135439"/>
                  </a:lnTo>
                  <a:close/>
                </a:path>
              </a:pathLst>
            </a:custGeom>
            <a:solidFill>
              <a:schemeClr val="bg1"/>
            </a:solidFill>
            <a:ln w="67667"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40BCA7B-39DF-C614-1E4D-8D51882BA8E9}"/>
                </a:ext>
              </a:extLst>
            </p:cNvPr>
            <p:cNvSpPr/>
            <p:nvPr/>
          </p:nvSpPr>
          <p:spPr>
            <a:xfrm>
              <a:off x="5604856" y="787946"/>
              <a:ext cx="744912" cy="135438"/>
            </a:xfrm>
            <a:custGeom>
              <a:avLst/>
              <a:gdLst>
                <a:gd name="connsiteX0" fmla="*/ 67719 w 744912"/>
                <a:gd name="connsiteY0" fmla="*/ 135439 h 135438"/>
                <a:gd name="connsiteX1" fmla="*/ 677193 w 744912"/>
                <a:gd name="connsiteY1" fmla="*/ 135439 h 135438"/>
                <a:gd name="connsiteX2" fmla="*/ 744912 w 744912"/>
                <a:gd name="connsiteY2" fmla="*/ 67719 h 135438"/>
                <a:gd name="connsiteX3" fmla="*/ 677193 w 744912"/>
                <a:gd name="connsiteY3" fmla="*/ 0 h 135438"/>
                <a:gd name="connsiteX4" fmla="*/ 67719 w 744912"/>
                <a:gd name="connsiteY4" fmla="*/ 0 h 135438"/>
                <a:gd name="connsiteX5" fmla="*/ 0 w 744912"/>
                <a:gd name="connsiteY5" fmla="*/ 67719 h 135438"/>
                <a:gd name="connsiteX6" fmla="*/ 67719 w 744912"/>
                <a:gd name="connsiteY6" fmla="*/ 135439 h 13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12" h="135438">
                  <a:moveTo>
                    <a:pt x="67719" y="135439"/>
                  </a:moveTo>
                  <a:lnTo>
                    <a:pt x="677193" y="135439"/>
                  </a:lnTo>
                  <a:cubicBezTo>
                    <a:pt x="714594" y="135439"/>
                    <a:pt x="744912" y="105121"/>
                    <a:pt x="744912" y="67719"/>
                  </a:cubicBezTo>
                  <a:cubicBezTo>
                    <a:pt x="744912" y="30319"/>
                    <a:pt x="714594" y="0"/>
                    <a:pt x="677193" y="0"/>
                  </a:cubicBezTo>
                  <a:lnTo>
                    <a:pt x="67719" y="0"/>
                  </a:lnTo>
                  <a:cubicBezTo>
                    <a:pt x="30318" y="0"/>
                    <a:pt x="0" y="30319"/>
                    <a:pt x="0" y="67719"/>
                  </a:cubicBezTo>
                  <a:cubicBezTo>
                    <a:pt x="0" y="105121"/>
                    <a:pt x="30318" y="135439"/>
                    <a:pt x="67719" y="135439"/>
                  </a:cubicBezTo>
                  <a:close/>
                </a:path>
              </a:pathLst>
            </a:custGeom>
            <a:solidFill>
              <a:schemeClr val="bg1"/>
            </a:solidFill>
            <a:ln w="67667" cap="flat">
              <a:noFill/>
              <a:prstDash val="solid"/>
              <a:miter/>
            </a:ln>
          </p:spPr>
          <p:txBody>
            <a:bodyPr rtlCol="0" anchor="ctr"/>
            <a:lstStyle/>
            <a:p>
              <a:endParaRPr lang="en-GB"/>
            </a:p>
          </p:txBody>
        </p:sp>
      </p:grpSp>
      <p:pic>
        <p:nvPicPr>
          <p:cNvPr id="2" name="Mr.Beast scam">
            <a:hlinkClick r:id="" action="ppaction://media"/>
            <a:extLst>
              <a:ext uri="{FF2B5EF4-FFF2-40B4-BE49-F238E27FC236}">
                <a16:creationId xmlns:a16="http://schemas.microsoft.com/office/drawing/2014/main" id="{F3BBF673-B7F4-9AA5-B9A3-9652529B05B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05850" y="1499361"/>
            <a:ext cx="2380299" cy="4489571"/>
          </a:xfrm>
          <a:prstGeom prst="rect">
            <a:avLst/>
          </a:prstGeom>
        </p:spPr>
      </p:pic>
      <p:pic>
        <p:nvPicPr>
          <p:cNvPr id="5" name="Bildobjekt 4">
            <a:extLst>
              <a:ext uri="{FF2B5EF4-FFF2-40B4-BE49-F238E27FC236}">
                <a16:creationId xmlns:a16="http://schemas.microsoft.com/office/drawing/2014/main" id="{2702D331-9AAB-8FC4-F799-D3A01673C068}"/>
              </a:ext>
            </a:extLst>
          </p:cNvPr>
          <p:cNvPicPr>
            <a:picLocks noChangeAspect="1"/>
          </p:cNvPicPr>
          <p:nvPr/>
        </p:nvPicPr>
        <p:blipFill>
          <a:blip r:embed="rId6"/>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408792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23469">
                <p:cTn id="12"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0">
          <a:extLst>
            <a:ext uri="{FF2B5EF4-FFF2-40B4-BE49-F238E27FC236}">
              <a16:creationId xmlns:a16="http://schemas.microsoft.com/office/drawing/2014/main" id="{B2A2AE36-5731-8BD1-ED70-B702EE568C99}"/>
            </a:ext>
          </a:extLst>
        </p:cNvPr>
        <p:cNvGrpSpPr/>
        <p:nvPr/>
      </p:nvGrpSpPr>
      <p:grpSpPr>
        <a:xfrm>
          <a:off x="0" y="0"/>
          <a:ext cx="0" cy="0"/>
          <a:chOff x="0" y="0"/>
          <a:chExt cx="0" cy="0"/>
        </a:xfrm>
      </p:grpSpPr>
      <p:pic>
        <p:nvPicPr>
          <p:cNvPr id="7" name="Bildobjekt 6">
            <a:extLst>
              <a:ext uri="{FF2B5EF4-FFF2-40B4-BE49-F238E27FC236}">
                <a16:creationId xmlns:a16="http://schemas.microsoft.com/office/drawing/2014/main" id="{1D309DC4-F36F-1B5C-8D13-CFB6B9D7675A}"/>
              </a:ext>
            </a:extLst>
          </p:cNvPr>
          <p:cNvPicPr>
            <a:picLocks noChangeAspect="1"/>
          </p:cNvPicPr>
          <p:nvPr/>
        </p:nvPicPr>
        <p:blipFill>
          <a:blip r:embed="rId3"/>
          <a:srcRect l="11228"/>
          <a:stretch>
            <a:fillRect/>
          </a:stretch>
        </p:blipFill>
        <p:spPr>
          <a:xfrm>
            <a:off x="0" y="0"/>
            <a:ext cx="6087979" cy="6858000"/>
          </a:xfrm>
          <a:prstGeom prst="rect">
            <a:avLst/>
          </a:prstGeom>
        </p:spPr>
      </p:pic>
      <p:pic>
        <p:nvPicPr>
          <p:cNvPr id="9" name="Bildobjekt 8">
            <a:extLst>
              <a:ext uri="{FF2B5EF4-FFF2-40B4-BE49-F238E27FC236}">
                <a16:creationId xmlns:a16="http://schemas.microsoft.com/office/drawing/2014/main" id="{80DF73F0-2BF2-E8B8-95DF-9993385A8994}"/>
              </a:ext>
            </a:extLst>
          </p:cNvPr>
          <p:cNvPicPr>
            <a:picLocks noChangeAspect="1"/>
          </p:cNvPicPr>
          <p:nvPr/>
        </p:nvPicPr>
        <p:blipFill>
          <a:blip r:embed="rId4"/>
          <a:stretch>
            <a:fillRect/>
          </a:stretch>
        </p:blipFill>
        <p:spPr>
          <a:xfrm>
            <a:off x="6091991" y="0"/>
            <a:ext cx="6858000" cy="6858000"/>
          </a:xfrm>
          <a:prstGeom prst="rect">
            <a:avLst/>
          </a:prstGeom>
        </p:spPr>
      </p:pic>
    </p:spTree>
    <p:extLst>
      <p:ext uri="{BB962C8B-B14F-4D97-AF65-F5344CB8AC3E}">
        <p14:creationId xmlns:p14="http://schemas.microsoft.com/office/powerpoint/2010/main" val="1676179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36F324CB-27BC-5B29-6DDE-B8736D25FF5D}"/>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E94BEB4-F0B2-8FE9-F9EE-9E0CEE6A2004}"/>
              </a:ext>
            </a:extLst>
          </p:cNvPr>
          <p:cNvPicPr>
            <a:picLocks noChangeAspect="1"/>
          </p:cNvPicPr>
          <p:nvPr/>
        </p:nvPicPr>
        <p:blipFill>
          <a:blip r:embed="rId3"/>
          <a:stretch>
            <a:fillRect/>
          </a:stretch>
        </p:blipFill>
        <p:spPr>
          <a:xfrm>
            <a:off x="2049384" y="676287"/>
            <a:ext cx="8093231" cy="5505426"/>
          </a:xfrm>
          <a:prstGeom prst="rect">
            <a:avLst/>
          </a:prstGeom>
        </p:spPr>
      </p:pic>
      <p:grpSp>
        <p:nvGrpSpPr>
          <p:cNvPr id="9" name="Grupp 8">
            <a:extLst>
              <a:ext uri="{FF2B5EF4-FFF2-40B4-BE49-F238E27FC236}">
                <a16:creationId xmlns:a16="http://schemas.microsoft.com/office/drawing/2014/main" id="{7776629B-240D-28C8-1400-9950F5D45C33}"/>
              </a:ext>
            </a:extLst>
          </p:cNvPr>
          <p:cNvGrpSpPr/>
          <p:nvPr/>
        </p:nvGrpSpPr>
        <p:grpSpPr>
          <a:xfrm>
            <a:off x="896793" y="275524"/>
            <a:ext cx="10398414" cy="6434963"/>
            <a:chOff x="896793" y="275524"/>
            <a:chExt cx="10398414" cy="6434963"/>
          </a:xfrm>
        </p:grpSpPr>
        <p:pic>
          <p:nvPicPr>
            <p:cNvPr id="5" name="Bildobjekt 4">
              <a:extLst>
                <a:ext uri="{FF2B5EF4-FFF2-40B4-BE49-F238E27FC236}">
                  <a16:creationId xmlns:a16="http://schemas.microsoft.com/office/drawing/2014/main" id="{31E250EF-D2C2-9EE2-0745-E3296B5549A8}"/>
                </a:ext>
              </a:extLst>
            </p:cNvPr>
            <p:cNvPicPr>
              <a:picLocks noChangeAspect="1"/>
            </p:cNvPicPr>
            <p:nvPr/>
          </p:nvPicPr>
          <p:blipFill>
            <a:blip r:embed="rId4"/>
            <a:stretch>
              <a:fillRect/>
            </a:stretch>
          </p:blipFill>
          <p:spPr>
            <a:xfrm>
              <a:off x="896793" y="275524"/>
              <a:ext cx="10398414" cy="3153476"/>
            </a:xfrm>
            <a:prstGeom prst="rect">
              <a:avLst/>
            </a:prstGeom>
          </p:spPr>
        </p:pic>
        <p:pic>
          <p:nvPicPr>
            <p:cNvPr id="8" name="Bildobjekt 7">
              <a:extLst>
                <a:ext uri="{FF2B5EF4-FFF2-40B4-BE49-F238E27FC236}">
                  <a16:creationId xmlns:a16="http://schemas.microsoft.com/office/drawing/2014/main" id="{9EC65315-A7A1-7252-354F-E5322061055E}"/>
                </a:ext>
              </a:extLst>
            </p:cNvPr>
            <p:cNvPicPr>
              <a:picLocks noChangeAspect="1"/>
            </p:cNvPicPr>
            <p:nvPr/>
          </p:nvPicPr>
          <p:blipFill>
            <a:blip r:embed="rId5"/>
            <a:stretch>
              <a:fillRect/>
            </a:stretch>
          </p:blipFill>
          <p:spPr>
            <a:xfrm>
              <a:off x="896793" y="3610339"/>
              <a:ext cx="10398414" cy="3100148"/>
            </a:xfrm>
            <a:prstGeom prst="rect">
              <a:avLst/>
            </a:prstGeom>
          </p:spPr>
        </p:pic>
      </p:grpSp>
    </p:spTree>
    <p:extLst>
      <p:ext uri="{BB962C8B-B14F-4D97-AF65-F5344CB8AC3E}">
        <p14:creationId xmlns:p14="http://schemas.microsoft.com/office/powerpoint/2010/main" val="102760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31E801F8-3CFC-A462-AB1F-FA025543EE7D}"/>
            </a:ext>
          </a:extLst>
        </p:cNvPr>
        <p:cNvGrpSpPr/>
        <p:nvPr/>
      </p:nvGrpSpPr>
      <p:grpSpPr>
        <a:xfrm>
          <a:off x="0" y="0"/>
          <a:ext cx="0" cy="0"/>
          <a:chOff x="0" y="0"/>
          <a:chExt cx="0" cy="0"/>
        </a:xfrm>
      </p:grpSpPr>
      <p:sp>
        <p:nvSpPr>
          <p:cNvPr id="6" name="Google Shape;181;g2ea2469da01_0_4">
            <a:extLst>
              <a:ext uri="{FF2B5EF4-FFF2-40B4-BE49-F238E27FC236}">
                <a16:creationId xmlns:a16="http://schemas.microsoft.com/office/drawing/2014/main" id="{53A21531-B796-C901-6984-1C77CA47FCCB}"/>
              </a:ext>
            </a:extLst>
          </p:cNvPr>
          <p:cNvSpPr txBox="1"/>
          <p:nvPr/>
        </p:nvSpPr>
        <p:spPr>
          <a:xfrm>
            <a:off x="302731" y="992502"/>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900" b="1" i="0" u="none" strike="noStrike" cap="none" dirty="0">
                <a:solidFill>
                  <a:schemeClr val="dk1"/>
                </a:solidFill>
                <a:latin typeface="Aptos" panose="020B0004020202020204" pitchFamily="34" charset="0"/>
                <a:sym typeface="Work Sans"/>
              </a:rPr>
              <a:t>Om </a:t>
            </a:r>
            <a:r>
              <a:rPr lang="en-US" sz="3900" b="1" i="0" u="none" strike="noStrike" cap="none" dirty="0" err="1">
                <a:solidFill>
                  <a:schemeClr val="dk1"/>
                </a:solidFill>
                <a:latin typeface="Aptos" panose="020B0004020202020204" pitchFamily="34" charset="0"/>
                <a:sym typeface="Work Sans"/>
              </a:rPr>
              <a:t>dina</a:t>
            </a:r>
            <a:r>
              <a:rPr lang="en-US" sz="3900" b="1" i="0" u="none" strike="noStrike" cap="none" dirty="0">
                <a:solidFill>
                  <a:schemeClr val="dk1"/>
                </a:solidFill>
                <a:latin typeface="Aptos" panose="020B0004020202020204" pitchFamily="34" charset="0"/>
                <a:sym typeface="Work Sans"/>
              </a:rPr>
              <a:t> </a:t>
            </a:r>
            <a:r>
              <a:rPr lang="en-US" sz="3900" b="1" i="0" u="none" strike="noStrike" cap="none" dirty="0" err="1">
                <a:solidFill>
                  <a:schemeClr val="dk1"/>
                </a:solidFill>
                <a:latin typeface="Aptos" panose="020B0004020202020204" pitchFamily="34" charset="0"/>
                <a:sym typeface="Work Sans"/>
              </a:rPr>
              <a:t>uppgifter</a:t>
            </a:r>
            <a:r>
              <a:rPr lang="en-US" sz="3900" b="1" i="0" u="none" strike="noStrike" cap="none" dirty="0">
                <a:solidFill>
                  <a:schemeClr val="dk1"/>
                </a:solidFill>
                <a:latin typeface="Aptos" panose="020B0004020202020204" pitchFamily="34" charset="0"/>
                <a:sym typeface="Work Sans"/>
              </a:rPr>
              <a:t> </a:t>
            </a:r>
            <a:r>
              <a:rPr lang="en-US" sz="3900" b="1" i="0" u="none" strike="noStrike" cap="none" dirty="0" err="1">
                <a:solidFill>
                  <a:schemeClr val="dk1"/>
                </a:solidFill>
                <a:latin typeface="Aptos" panose="020B0004020202020204" pitchFamily="34" charset="0"/>
                <a:sym typeface="Work Sans"/>
              </a:rPr>
              <a:t>har</a:t>
            </a:r>
            <a:r>
              <a:rPr lang="en-US" sz="3900" b="1" i="0" u="none" strike="noStrike" cap="none" dirty="0">
                <a:solidFill>
                  <a:schemeClr val="dk1"/>
                </a:solidFill>
                <a:latin typeface="Aptos" panose="020B0004020202020204" pitchFamily="34" charset="0"/>
                <a:sym typeface="Work Sans"/>
              </a:rPr>
              <a:t> </a:t>
            </a:r>
            <a:r>
              <a:rPr lang="en-US" sz="3900" b="1" i="0" u="none" strike="noStrike" cap="none" dirty="0" err="1">
                <a:solidFill>
                  <a:schemeClr val="dk1"/>
                </a:solidFill>
                <a:latin typeface="Aptos" panose="020B0004020202020204" pitchFamily="34" charset="0"/>
                <a:sym typeface="Work Sans"/>
              </a:rPr>
              <a:t>läckt</a:t>
            </a:r>
            <a:endParaRPr lang="en-US" sz="3900" b="1" i="0" u="none" strike="noStrike" cap="none" dirty="0">
              <a:solidFill>
                <a:schemeClr val="dk1"/>
              </a:solidFill>
              <a:latin typeface="Aptos" panose="020B0004020202020204" pitchFamily="34" charset="0"/>
              <a:sym typeface="Work Sans"/>
            </a:endParaRPr>
          </a:p>
        </p:txBody>
      </p:sp>
      <p:sp>
        <p:nvSpPr>
          <p:cNvPr id="9" name="textruta 8">
            <a:extLst>
              <a:ext uri="{FF2B5EF4-FFF2-40B4-BE49-F238E27FC236}">
                <a16:creationId xmlns:a16="http://schemas.microsoft.com/office/drawing/2014/main" id="{FFEBC379-9131-2E9F-6730-FD5B46C47AD6}"/>
              </a:ext>
            </a:extLst>
          </p:cNvPr>
          <p:cNvSpPr txBox="1"/>
          <p:nvPr/>
        </p:nvSpPr>
        <p:spPr>
          <a:xfrm>
            <a:off x="1173246" y="2249617"/>
            <a:ext cx="9839269" cy="3235694"/>
          </a:xfrm>
          <a:prstGeom prst="rect">
            <a:avLst/>
          </a:prstGeom>
          <a:noFill/>
        </p:spPr>
        <p:txBody>
          <a:bodyPr wrap="square" rtlCol="0">
            <a:spAutoFit/>
          </a:bodyPr>
          <a:lstStyle/>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Byt lösenordet på den drabbade tjänsten omedelbart</a:t>
            </a:r>
          </a:p>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Aktivera tvåfaktorsautentisering </a:t>
            </a:r>
          </a:p>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Var extra uppmärksam på misstänkta mejl, sms eller samtal den närmaste tiden</a:t>
            </a:r>
          </a:p>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Prata med en vuxen om du är osäker på vad du ska göra</a:t>
            </a:r>
          </a:p>
        </p:txBody>
      </p:sp>
      <p:pic>
        <p:nvPicPr>
          <p:cNvPr id="4" name="Bildobjekt 3">
            <a:extLst>
              <a:ext uri="{FF2B5EF4-FFF2-40B4-BE49-F238E27FC236}">
                <a16:creationId xmlns:a16="http://schemas.microsoft.com/office/drawing/2014/main" id="{8B1D176B-C885-961D-1836-40CD4BBF7C82}"/>
              </a:ext>
            </a:extLst>
          </p:cNvPr>
          <p:cNvPicPr>
            <a:picLocks noChangeAspect="1"/>
          </p:cNvPicPr>
          <p:nvPr/>
        </p:nvPicPr>
        <p:blipFill>
          <a:blip r:embed="rId3"/>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1401708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4" name="Bildobjekt 3">
            <a:extLst>
              <a:ext uri="{FF2B5EF4-FFF2-40B4-BE49-F238E27FC236}">
                <a16:creationId xmlns:a16="http://schemas.microsoft.com/office/drawing/2014/main" id="{69B38BEA-119C-FC98-A8C7-395C7F93DCDF}"/>
              </a:ext>
            </a:extLst>
          </p:cNvPr>
          <p:cNvPicPr>
            <a:picLocks noChangeAspect="1"/>
          </p:cNvPicPr>
          <p:nvPr/>
        </p:nvPicPr>
        <p:blipFill>
          <a:blip r:embed="rId3"/>
          <a:srcRect t="7678" b="3107"/>
          <a:stretch>
            <a:fillRect/>
          </a:stretch>
        </p:blipFill>
        <p:spPr>
          <a:xfrm>
            <a:off x="0" y="-191386"/>
            <a:ext cx="12192000" cy="7251405"/>
          </a:xfrm>
          <a:prstGeom prst="rect">
            <a:avLst/>
          </a:prstGeom>
        </p:spPr>
      </p:pic>
      <p:sp>
        <p:nvSpPr>
          <p:cNvPr id="129" name="Google Shape;129;p7"/>
          <p:cNvSpPr/>
          <p:nvPr/>
        </p:nvSpPr>
        <p:spPr>
          <a:xfrm>
            <a:off x="3252499" y="754650"/>
            <a:ext cx="5687001"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dirty="0" err="1">
                <a:solidFill>
                  <a:schemeClr val="accent4"/>
                </a:solidFill>
                <a:latin typeface="Aptos" panose="020B0004020202020204" pitchFamily="34" charset="0"/>
                <a:ea typeface="Work Sans"/>
                <a:cs typeface="Work Sans"/>
                <a:sym typeface="Work Sans"/>
              </a:rPr>
              <a:t>Nätbedrägerier</a:t>
            </a:r>
            <a:endParaRPr sz="1400" b="0" i="0" u="none" strike="noStrike" cap="none" dirty="0">
              <a:solidFill>
                <a:schemeClr val="accent4"/>
              </a:solidFill>
              <a:latin typeface="Aptos" panose="020B000402020202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g2e9745337d5_0_15"/>
          <p:cNvSpPr/>
          <p:nvPr/>
        </p:nvSpPr>
        <p:spPr>
          <a:xfrm>
            <a:off x="2195449" y="934325"/>
            <a:ext cx="8108278"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6" name="Bildobjekt 5">
            <a:extLst>
              <a:ext uri="{FF2B5EF4-FFF2-40B4-BE49-F238E27FC236}">
                <a16:creationId xmlns:a16="http://schemas.microsoft.com/office/drawing/2014/main" id="{81B76795-F76A-4C81-1F03-CBFEDA2D420E}"/>
              </a:ext>
            </a:extLst>
          </p:cNvPr>
          <p:cNvPicPr>
            <a:picLocks noChangeAspect="1"/>
          </p:cNvPicPr>
          <p:nvPr/>
        </p:nvPicPr>
        <p:blipFill>
          <a:blip r:embed="rId4"/>
          <a:stretch>
            <a:fillRect/>
          </a:stretch>
        </p:blipFill>
        <p:spPr>
          <a:xfrm>
            <a:off x="9315314" y="297387"/>
            <a:ext cx="2543175" cy="316179"/>
          </a:xfrm>
          <a:prstGeom prst="rect">
            <a:avLst/>
          </a:prstGeom>
        </p:spPr>
      </p:pic>
      <p:pic>
        <p:nvPicPr>
          <p:cNvPr id="2" name="Onlinemedia 1" title="Klicka smart (Svenska)">
            <a:hlinkClick r:id="" action="ppaction://media"/>
            <a:extLst>
              <a:ext uri="{FF2B5EF4-FFF2-40B4-BE49-F238E27FC236}">
                <a16:creationId xmlns:a16="http://schemas.microsoft.com/office/drawing/2014/main" id="{FB3AB869-BDD2-1BEE-E2BC-EEC131DE5D8D}"/>
              </a:ext>
            </a:extLst>
          </p:cNvPr>
          <p:cNvPicPr>
            <a:picLocks noRot="1" noChangeAspect="1"/>
          </p:cNvPicPr>
          <p:nvPr>
            <a:videoFile r:link="rId1"/>
          </p:nvPr>
        </p:nvPicPr>
        <p:blipFill>
          <a:blip r:embed="rId5"/>
          <a:stretch>
            <a:fillRect/>
          </a:stretch>
        </p:blipFill>
        <p:spPr>
          <a:xfrm>
            <a:off x="2531979" y="1204217"/>
            <a:ext cx="7430022" cy="41979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a:extLst>
            <a:ext uri="{FF2B5EF4-FFF2-40B4-BE49-F238E27FC236}">
              <a16:creationId xmlns:a16="http://schemas.microsoft.com/office/drawing/2014/main" id="{16926754-6CDA-8985-594A-64C6A7CB07B7}"/>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AF88095E-749F-A59E-000E-1EEC1D720B8D}"/>
              </a:ext>
            </a:extLst>
          </p:cNvPr>
          <p:cNvPicPr>
            <a:picLocks noChangeAspect="1"/>
          </p:cNvPicPr>
          <p:nvPr/>
        </p:nvPicPr>
        <p:blipFill>
          <a:blip r:embed="rId3"/>
          <a:stretch>
            <a:fillRect/>
          </a:stretch>
        </p:blipFill>
        <p:spPr>
          <a:xfrm>
            <a:off x="-71585" y="-42111"/>
            <a:ext cx="12335169" cy="6942221"/>
          </a:xfrm>
          <a:prstGeom prst="rect">
            <a:avLst/>
          </a:prstGeom>
        </p:spPr>
      </p:pic>
    </p:spTree>
    <p:extLst>
      <p:ext uri="{BB962C8B-B14F-4D97-AF65-F5344CB8AC3E}">
        <p14:creationId xmlns:p14="http://schemas.microsoft.com/office/powerpoint/2010/main" val="3996018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a:extLst>
            <a:ext uri="{FF2B5EF4-FFF2-40B4-BE49-F238E27FC236}">
              <a16:creationId xmlns:a16="http://schemas.microsoft.com/office/drawing/2014/main" id="{589E1A20-6DBD-682F-202B-F98C6F75901F}"/>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7B7640C0-3F27-AD85-1A66-9908A51B3EE0}"/>
              </a:ext>
            </a:extLst>
          </p:cNvPr>
          <p:cNvPicPr>
            <a:picLocks noChangeAspect="1"/>
          </p:cNvPicPr>
          <p:nvPr/>
        </p:nvPicPr>
        <p:blipFill>
          <a:blip r:embed="rId3"/>
          <a:stretch>
            <a:fillRect/>
          </a:stretch>
        </p:blipFill>
        <p:spPr>
          <a:xfrm>
            <a:off x="-12032" y="-276727"/>
            <a:ext cx="12204032" cy="8136021"/>
          </a:xfrm>
          <a:prstGeom prst="rect">
            <a:avLst/>
          </a:prstGeom>
        </p:spPr>
      </p:pic>
      <p:sp>
        <p:nvSpPr>
          <p:cNvPr id="129" name="Google Shape;129;p7">
            <a:extLst>
              <a:ext uri="{FF2B5EF4-FFF2-40B4-BE49-F238E27FC236}">
                <a16:creationId xmlns:a16="http://schemas.microsoft.com/office/drawing/2014/main" id="{2AD1ABC8-B031-66F7-6E51-FF44E8774822}"/>
              </a:ext>
            </a:extLst>
          </p:cNvPr>
          <p:cNvSpPr/>
          <p:nvPr/>
        </p:nvSpPr>
        <p:spPr>
          <a:xfrm>
            <a:off x="3154485" y="544350"/>
            <a:ext cx="572364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dirty="0" err="1">
                <a:solidFill>
                  <a:schemeClr val="accent4"/>
                </a:solidFill>
                <a:latin typeface="Work Sans"/>
                <a:ea typeface="Work Sans"/>
                <a:cs typeface="Work Sans"/>
                <a:sym typeface="Work Sans"/>
              </a:rPr>
              <a:t>Övning</a:t>
            </a:r>
            <a:r>
              <a:rPr lang="en-US" sz="4000" b="1" i="0" u="none" strike="noStrike" cap="none" dirty="0">
                <a:solidFill>
                  <a:schemeClr val="accent4"/>
                </a:solidFill>
                <a:latin typeface="Work Sans"/>
                <a:ea typeface="Work Sans"/>
                <a:cs typeface="Work Sans"/>
                <a:sym typeface="Work Sans"/>
              </a:rPr>
              <a:t> </a:t>
            </a:r>
            <a:r>
              <a:rPr lang="en-US" sz="4000" b="1" dirty="0" err="1">
                <a:solidFill>
                  <a:schemeClr val="accent4"/>
                </a:solidFill>
                <a:latin typeface="Work Sans"/>
                <a:ea typeface="Work Sans"/>
                <a:cs typeface="Work Sans"/>
                <a:sym typeface="Work Sans"/>
              </a:rPr>
              <a:t>B</a:t>
            </a:r>
            <a:r>
              <a:rPr lang="en-US" sz="4000" b="1" i="0" u="none" strike="noStrike" cap="none" dirty="0" err="1">
                <a:solidFill>
                  <a:schemeClr val="accent4"/>
                </a:solidFill>
                <a:latin typeface="Work Sans"/>
                <a:ea typeface="Work Sans"/>
                <a:cs typeface="Work Sans"/>
                <a:sym typeface="Work Sans"/>
              </a:rPr>
              <a:t>luffdetektiver</a:t>
            </a:r>
            <a:r>
              <a:rPr lang="en-US" sz="4000" b="1" i="0" u="none" strike="noStrike" cap="none" dirty="0">
                <a:solidFill>
                  <a:schemeClr val="accent4"/>
                </a:solidFill>
                <a:latin typeface="Work Sans"/>
                <a:ea typeface="Work Sans"/>
                <a:cs typeface="Work Sans"/>
                <a:sym typeface="Work Sans"/>
              </a:rPr>
              <a:t> </a:t>
            </a:r>
            <a:endParaRPr sz="1400" b="0" i="0" u="none" strike="noStrike" cap="none" dirty="0">
              <a:solidFill>
                <a:schemeClr val="accent4"/>
              </a:solidFill>
              <a:latin typeface="Arial"/>
              <a:ea typeface="Arial"/>
              <a:cs typeface="Arial"/>
              <a:sym typeface="Arial"/>
            </a:endParaRPr>
          </a:p>
        </p:txBody>
      </p:sp>
    </p:spTree>
    <p:extLst>
      <p:ext uri="{BB962C8B-B14F-4D97-AF65-F5344CB8AC3E}">
        <p14:creationId xmlns:p14="http://schemas.microsoft.com/office/powerpoint/2010/main" val="1995625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3" name="Bildobjekt 2">
            <a:extLst>
              <a:ext uri="{FF2B5EF4-FFF2-40B4-BE49-F238E27FC236}">
                <a16:creationId xmlns:a16="http://schemas.microsoft.com/office/drawing/2014/main" id="{B0A56D70-77D2-5AE1-F385-29272E2F3AEB}"/>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5" name="Picture 3">
            <a:extLst>
              <a:ext uri="{FF2B5EF4-FFF2-40B4-BE49-F238E27FC236}">
                <a16:creationId xmlns:a16="http://schemas.microsoft.com/office/drawing/2014/main" id="{8C8018F3-82DE-B93D-97E6-D1631AC5D786}"/>
              </a:ext>
            </a:extLst>
          </p:cNvPr>
          <p:cNvPicPr>
            <a:picLocks noChangeAspect="1"/>
          </p:cNvPicPr>
          <p:nvPr/>
        </p:nvPicPr>
        <p:blipFill>
          <a:blip r:embed="rId4"/>
          <a:srcRect r="1598"/>
          <a:stretch>
            <a:fillRect/>
          </a:stretch>
        </p:blipFill>
        <p:spPr>
          <a:xfrm>
            <a:off x="1122841" y="3167520"/>
            <a:ext cx="5552913" cy="3456340"/>
          </a:xfrm>
          <a:prstGeom prst="rect">
            <a:avLst/>
          </a:prstGeom>
        </p:spPr>
      </p:pic>
      <p:pic>
        <p:nvPicPr>
          <p:cNvPr id="7" name="Picture 3">
            <a:hlinkClick r:id="rId5"/>
            <a:extLst>
              <a:ext uri="{FF2B5EF4-FFF2-40B4-BE49-F238E27FC236}">
                <a16:creationId xmlns:a16="http://schemas.microsoft.com/office/drawing/2014/main" id="{D1701847-2449-8A05-1590-9395C8F08BC5}"/>
              </a:ext>
            </a:extLst>
          </p:cNvPr>
          <p:cNvPicPr>
            <a:picLocks noChangeAspect="1"/>
          </p:cNvPicPr>
          <p:nvPr/>
        </p:nvPicPr>
        <p:blipFill>
          <a:blip r:embed="rId6"/>
          <a:stretch>
            <a:fillRect/>
          </a:stretch>
        </p:blipFill>
        <p:spPr>
          <a:xfrm>
            <a:off x="9975076" y="919554"/>
            <a:ext cx="1787157" cy="3795287"/>
          </a:xfrm>
          <a:prstGeom prst="rect">
            <a:avLst/>
          </a:prstGeom>
        </p:spPr>
      </p:pic>
      <p:pic>
        <p:nvPicPr>
          <p:cNvPr id="11" name="Bildobjekt 10">
            <a:extLst>
              <a:ext uri="{FF2B5EF4-FFF2-40B4-BE49-F238E27FC236}">
                <a16:creationId xmlns:a16="http://schemas.microsoft.com/office/drawing/2014/main" id="{EEFE56D7-2F3F-BF16-AD58-E3ABAB7F8726}"/>
              </a:ext>
            </a:extLst>
          </p:cNvPr>
          <p:cNvPicPr>
            <a:picLocks noChangeAspect="1"/>
          </p:cNvPicPr>
          <p:nvPr/>
        </p:nvPicPr>
        <p:blipFill>
          <a:blip r:embed="rId7"/>
          <a:stretch>
            <a:fillRect/>
          </a:stretch>
        </p:blipFill>
        <p:spPr>
          <a:xfrm>
            <a:off x="333511" y="613566"/>
            <a:ext cx="4502513" cy="2297835"/>
          </a:xfrm>
          <a:prstGeom prst="rect">
            <a:avLst/>
          </a:prstGeom>
        </p:spPr>
      </p:pic>
      <p:pic>
        <p:nvPicPr>
          <p:cNvPr id="4" name="Bildobjekt 3">
            <a:extLst>
              <a:ext uri="{FF2B5EF4-FFF2-40B4-BE49-F238E27FC236}">
                <a16:creationId xmlns:a16="http://schemas.microsoft.com/office/drawing/2014/main" id="{6DD37353-E321-55EE-5E92-BA91C7EBE189}"/>
              </a:ext>
            </a:extLst>
          </p:cNvPr>
          <p:cNvPicPr>
            <a:picLocks noChangeAspect="1"/>
          </p:cNvPicPr>
          <p:nvPr/>
        </p:nvPicPr>
        <p:blipFill>
          <a:blip r:embed="rId8"/>
          <a:stretch>
            <a:fillRect/>
          </a:stretch>
        </p:blipFill>
        <p:spPr>
          <a:xfrm>
            <a:off x="6895275" y="1263315"/>
            <a:ext cx="2860280" cy="50822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71641102-0B2D-B027-0DF8-5BCCB2578773}"/>
            </a:ext>
          </a:extLst>
        </p:cNvPr>
        <p:cNvGrpSpPr/>
        <p:nvPr/>
      </p:nvGrpSpPr>
      <p:grpSpPr>
        <a:xfrm>
          <a:off x="0" y="0"/>
          <a:ext cx="0" cy="0"/>
          <a:chOff x="0" y="0"/>
          <a:chExt cx="0" cy="0"/>
        </a:xfrm>
      </p:grpSpPr>
      <p:sp>
        <p:nvSpPr>
          <p:cNvPr id="159" name="Google Shape;159;p13">
            <a:extLst>
              <a:ext uri="{FF2B5EF4-FFF2-40B4-BE49-F238E27FC236}">
                <a16:creationId xmlns:a16="http://schemas.microsoft.com/office/drawing/2014/main" id="{4D7ACC8E-EEC4-630A-0775-4035828C21E8}"/>
              </a:ext>
            </a:extLst>
          </p:cNvPr>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a:extLst>
              <a:ext uri="{FF2B5EF4-FFF2-40B4-BE49-F238E27FC236}">
                <a16:creationId xmlns:a16="http://schemas.microsoft.com/office/drawing/2014/main" id="{C76E1266-B4FF-1250-9FD8-CACC4492C99D}"/>
              </a:ext>
            </a:extLst>
          </p:cNvPr>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a:extLst>
              <a:ext uri="{FF2B5EF4-FFF2-40B4-BE49-F238E27FC236}">
                <a16:creationId xmlns:a16="http://schemas.microsoft.com/office/drawing/2014/main" id="{659661D0-3BB4-A511-8FD9-9AD31804898D}"/>
              </a:ext>
            </a:extLst>
          </p:cNvPr>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41F350A4-663B-4B71-6797-B1447AAEBBD0}"/>
              </a:ext>
            </a:extLst>
          </p:cNvPr>
          <p:cNvSpPr/>
          <p:nvPr/>
        </p:nvSpPr>
        <p:spPr>
          <a:xfrm>
            <a:off x="1555200" y="1033663"/>
            <a:ext cx="9366229" cy="442523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FFFF"/>
              </a:solidFill>
            </a:endParaRPr>
          </a:p>
        </p:txBody>
      </p:sp>
      <p:pic>
        <p:nvPicPr>
          <p:cNvPr id="3" name="Bildobjekt 2">
            <a:extLst>
              <a:ext uri="{FF2B5EF4-FFF2-40B4-BE49-F238E27FC236}">
                <a16:creationId xmlns:a16="http://schemas.microsoft.com/office/drawing/2014/main" id="{94AE7091-722C-8E73-306C-3CF807268E1C}"/>
              </a:ext>
            </a:extLst>
          </p:cNvPr>
          <p:cNvPicPr>
            <a:picLocks noChangeAspect="1"/>
          </p:cNvPicPr>
          <p:nvPr/>
        </p:nvPicPr>
        <p:blipFill>
          <a:blip r:embed="rId3"/>
          <a:stretch>
            <a:fillRect/>
          </a:stretch>
        </p:blipFill>
        <p:spPr>
          <a:xfrm>
            <a:off x="2215112" y="1234017"/>
            <a:ext cx="7761775" cy="3961183"/>
          </a:xfrm>
          <a:prstGeom prst="rect">
            <a:avLst/>
          </a:prstGeom>
        </p:spPr>
      </p:pic>
      <p:pic>
        <p:nvPicPr>
          <p:cNvPr id="4" name="Bildobjekt 3">
            <a:extLst>
              <a:ext uri="{FF2B5EF4-FFF2-40B4-BE49-F238E27FC236}">
                <a16:creationId xmlns:a16="http://schemas.microsoft.com/office/drawing/2014/main" id="{552F6153-0C04-6D46-1EB6-B3C69530736C}"/>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3052197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9" name="Google Shape;159;p13"/>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593DF5A9-ECD0-29DA-F579-77519480A475}"/>
              </a:ext>
            </a:extLst>
          </p:cNvPr>
          <p:cNvSpPr/>
          <p:nvPr/>
        </p:nvSpPr>
        <p:spPr>
          <a:xfrm>
            <a:off x="1571946" y="1036237"/>
            <a:ext cx="9349483" cy="4422663"/>
          </a:xfrm>
          <a:prstGeom prst="rect">
            <a:avLst/>
          </a:prstGeom>
          <a:solidFill>
            <a:srgbClr val="121B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p>
        </p:txBody>
      </p:sp>
      <p:pic>
        <p:nvPicPr>
          <p:cNvPr id="4" name="Picture 3">
            <a:extLst>
              <a:ext uri="{FF2B5EF4-FFF2-40B4-BE49-F238E27FC236}">
                <a16:creationId xmlns:a16="http://schemas.microsoft.com/office/drawing/2014/main" id="{409E9FA1-8AA6-F2E0-93FA-F59AE570C43D}"/>
              </a:ext>
            </a:extLst>
          </p:cNvPr>
          <p:cNvPicPr>
            <a:picLocks noChangeAspect="1"/>
          </p:cNvPicPr>
          <p:nvPr/>
        </p:nvPicPr>
        <p:blipFill>
          <a:blip r:embed="rId3"/>
          <a:srcRect r="1598"/>
          <a:stretch>
            <a:fillRect/>
          </a:stretch>
        </p:blipFill>
        <p:spPr>
          <a:xfrm>
            <a:off x="2706425" y="1036237"/>
            <a:ext cx="7105395" cy="4422663"/>
          </a:xfrm>
          <a:prstGeom prst="rect">
            <a:avLst/>
          </a:prstGeom>
        </p:spPr>
      </p:pic>
      <p:pic>
        <p:nvPicPr>
          <p:cNvPr id="3" name="Bildobjekt 2">
            <a:extLst>
              <a:ext uri="{FF2B5EF4-FFF2-40B4-BE49-F238E27FC236}">
                <a16:creationId xmlns:a16="http://schemas.microsoft.com/office/drawing/2014/main" id="{1AE50244-E3DD-F58D-496E-73DBEF10A278}"/>
              </a:ext>
            </a:extLst>
          </p:cNvPr>
          <p:cNvPicPr>
            <a:picLocks noChangeAspect="1"/>
          </p:cNvPicPr>
          <p:nvPr/>
        </p:nvPicPr>
        <p:blipFill>
          <a:blip r:embed="rId4"/>
          <a:stretch>
            <a:fillRect/>
          </a:stretch>
        </p:blipFill>
        <p:spPr>
          <a:xfrm>
            <a:off x="9315314" y="297387"/>
            <a:ext cx="2543175" cy="3161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DE6F3DE7-7CBD-D2DB-E84B-DA4694CA81EC}"/>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0743FCEC-0301-CC16-C6AA-92D0172692AE}"/>
              </a:ext>
            </a:extLst>
          </p:cNvPr>
          <p:cNvPicPr>
            <a:picLocks noChangeAspect="1"/>
          </p:cNvPicPr>
          <p:nvPr/>
        </p:nvPicPr>
        <p:blipFill>
          <a:blip r:embed="rId3"/>
          <a:stretch>
            <a:fillRect/>
          </a:stretch>
        </p:blipFill>
        <p:spPr>
          <a:xfrm>
            <a:off x="4292881" y="225158"/>
            <a:ext cx="3606238" cy="6407683"/>
          </a:xfrm>
          <a:prstGeom prst="rect">
            <a:avLst/>
          </a:prstGeom>
        </p:spPr>
      </p:pic>
      <p:pic>
        <p:nvPicPr>
          <p:cNvPr id="4" name="Bildobjekt 3">
            <a:extLst>
              <a:ext uri="{FF2B5EF4-FFF2-40B4-BE49-F238E27FC236}">
                <a16:creationId xmlns:a16="http://schemas.microsoft.com/office/drawing/2014/main" id="{00444C9E-313C-3EE5-4D62-809B4BBE21FC}"/>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995715422"/>
      </p:ext>
    </p:extLst>
  </p:cSld>
  <p:clrMapOvr>
    <a:masterClrMapping/>
  </p:clrMapOvr>
</p:sld>
</file>

<file path=ppt/theme/theme1.xml><?xml version="1.0" encoding="utf-8"?>
<a:theme xmlns:a="http://schemas.openxmlformats.org/drawingml/2006/main" name="Paket">
  <a:themeElements>
    <a:clrScheme name="CSA 1">
      <a:dk1>
        <a:srgbClr val="2B5165"/>
      </a:dk1>
      <a:lt1>
        <a:srgbClr val="AEC2D3"/>
      </a:lt1>
      <a:dk2>
        <a:srgbClr val="682241"/>
      </a:dk2>
      <a:lt2>
        <a:srgbClr val="AEC2D3"/>
      </a:lt2>
      <a:accent1>
        <a:srgbClr val="67B9E8"/>
      </a:accent1>
      <a:accent2>
        <a:srgbClr val="EA528E"/>
      </a:accent2>
      <a:accent3>
        <a:srgbClr val="2B5113"/>
      </a:accent3>
      <a:accent4>
        <a:srgbClr val="F0BE00"/>
      </a:accent4>
      <a:accent5>
        <a:srgbClr val="675400"/>
      </a:accent5>
      <a:accent6>
        <a:srgbClr val="B0C198"/>
      </a:accent6>
      <a:hlink>
        <a:srgbClr val="D3AABE"/>
      </a:hlink>
      <a:folHlink>
        <a:srgbClr val="6CB53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1E502A17FBC9143A91EBDACEB479DB6" ma:contentTypeVersion="15" ma:contentTypeDescription="Skapa ett nytt dokument." ma:contentTypeScope="" ma:versionID="e2fab5550e7387818ffdad74745c3829">
  <xsd:schema xmlns:xsd="http://www.w3.org/2001/XMLSchema" xmlns:xs="http://www.w3.org/2001/XMLSchema" xmlns:p="http://schemas.microsoft.com/office/2006/metadata/properties" xmlns:ns2="25806b8c-0817-40f8-9b44-cee3d4bb6c05" xmlns:ns3="02bf4a64-6aa3-458c-aa08-8b0f5a39a430" targetNamespace="http://schemas.microsoft.com/office/2006/metadata/properties" ma:root="true" ma:fieldsID="199741d4465249c7b4d29de7ac0c86ad" ns2:_="" ns3:_="">
    <xsd:import namespace="25806b8c-0817-40f8-9b44-cee3d4bb6c05"/>
    <xsd:import namespace="02bf4a64-6aa3-458c-aa08-8b0f5a39a4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3:MigrationSourc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06b8c-0817-40f8-9b44-cee3d4bb6c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338d291-7395-4225-a51e-3261c92484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bf4a64-6aa3-458c-aa08-8b0f5a39a43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eeafedf-00ae-4b7e-b9e8-103a1c4f1eaf}" ma:internalName="TaxCatchAll" ma:showField="CatchAllData" ma:web="02bf4a64-6aa3-458c-aa08-8b0f5a39a430">
      <xsd:complexType>
        <xsd:complexContent>
          <xsd:extension base="dms:MultiChoiceLookup">
            <xsd:sequence>
              <xsd:element name="Value" type="dms:Lookup" maxOccurs="unbounded" minOccurs="0" nillable="true"/>
            </xsd:sequence>
          </xsd:extension>
        </xsd:complexContent>
      </xsd:complexType>
    </xsd:element>
    <xsd:element name="MigrationSourceID" ma:index="22" nillable="true" ma:displayName="MigrationSourceID" ma:internalName="MigrationSourceID"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2bf4a64-6aa3-458c-aa08-8b0f5a39a430" xsi:nil="true"/>
    <lcf76f155ced4ddcb4097134ff3c332f xmlns="25806b8c-0817-40f8-9b44-cee3d4bb6c05">
      <Terms xmlns="http://schemas.microsoft.com/office/infopath/2007/PartnerControls"/>
    </lcf76f155ced4ddcb4097134ff3c332f>
    <MigrationSourceID xmlns="02bf4a64-6aa3-458c-aa08-8b0f5a39a430">1uRoL7KtlJA2CzjzlggEGOEf-7p6c9Klj</MigrationSourceID>
  </documentManagement>
</p:properties>
</file>

<file path=customXml/itemProps1.xml><?xml version="1.0" encoding="utf-8"?>
<ds:datastoreItem xmlns:ds="http://schemas.openxmlformats.org/officeDocument/2006/customXml" ds:itemID="{14919062-3D93-488C-964A-63D3F43BB128}">
  <ds:schemaRefs>
    <ds:schemaRef ds:uri="http://schemas.microsoft.com/sharepoint/v3/contenttype/forms"/>
  </ds:schemaRefs>
</ds:datastoreItem>
</file>

<file path=customXml/itemProps2.xml><?xml version="1.0" encoding="utf-8"?>
<ds:datastoreItem xmlns:ds="http://schemas.openxmlformats.org/officeDocument/2006/customXml" ds:itemID="{707207A6-D346-4319-9D0A-E08C8B8D2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06b8c-0817-40f8-9b44-cee3d4bb6c05"/>
    <ds:schemaRef ds:uri="02bf4a64-6aa3-458c-aa08-8b0f5a39a4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457F3D-C525-48E2-93C3-416F2181185F}">
  <ds:schemaRefs>
    <ds:schemaRef ds:uri="http://schemas.microsoft.com/office/2006/metadata/properties"/>
    <ds:schemaRef ds:uri="http://schemas.microsoft.com/office/infopath/2007/PartnerControls"/>
    <ds:schemaRef ds:uri="ae01e7b5-0969-4f15-bfad-5bd73be6c6fc"/>
    <ds:schemaRef ds:uri="e26af2e1-f780-452d-9f06-ad71f8d74ea5"/>
    <ds:schemaRef ds:uri="02bf4a64-6aa3-458c-aa08-8b0f5a39a430"/>
    <ds:schemaRef ds:uri="25806b8c-0817-40f8-9b44-cee3d4bb6c05"/>
  </ds:schemaRefs>
</ds:datastoreItem>
</file>

<file path=docProps/app.xml><?xml version="1.0" encoding="utf-8"?>
<Properties xmlns="http://schemas.openxmlformats.org/officeDocument/2006/extended-properties" xmlns:vt="http://schemas.openxmlformats.org/officeDocument/2006/docPropsVTypes">
  <Template/>
  <TotalTime>7641</TotalTime>
  <Words>3016</Words>
  <Application>Microsoft Office PowerPoint</Application>
  <PresentationFormat>Bredbild</PresentationFormat>
  <Paragraphs>157</Paragraphs>
  <Slides>18</Slides>
  <Notes>18</Notes>
  <HiddenSlides>0</HiddenSlides>
  <MMClips>3</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18</vt:i4>
      </vt:variant>
    </vt:vector>
  </HeadingPairs>
  <TitlesOfParts>
    <vt:vector size="25" baseType="lpstr">
      <vt:lpstr>Gill Sans</vt:lpstr>
      <vt:lpstr>Calibri</vt:lpstr>
      <vt:lpstr>Sniglet</vt:lpstr>
      <vt:lpstr>Work Sans</vt:lpstr>
      <vt:lpstr>Aptos</vt:lpstr>
      <vt:lpstr>Arial</vt:lpstr>
      <vt:lpstr>Paket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Mia-Lie Nylund</dc:creator>
  <cp:lastModifiedBy>Judith Maiers</cp:lastModifiedBy>
  <cp:revision>24</cp:revision>
  <dcterms:created xsi:type="dcterms:W3CDTF">2022-05-31T09:53:00Z</dcterms:created>
  <dcterms:modified xsi:type="dcterms:W3CDTF">2026-07-30T20:16:12Z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0x01010011E502A17FBC9143A91EBDACEB479DB6</vt:lpwstr>
  </property>
  <property fmtid="{D5CDD505-2E9C-101B-9397-08002B2CF9AE}" pid="3" name="Order">
    <vt:r8>2700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