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3"/>
  </p:notesMasterIdLst>
  <p:sldIdLst>
    <p:sldId id="367" r:id="rId5"/>
    <p:sldId id="260" r:id="rId6"/>
    <p:sldId id="261" r:id="rId7"/>
    <p:sldId id="351" r:id="rId8"/>
    <p:sldId id="352" r:id="rId9"/>
    <p:sldId id="342" r:id="rId10"/>
    <p:sldId id="368" r:id="rId11"/>
    <p:sldId id="339" r:id="rId12"/>
    <p:sldId id="348" r:id="rId13"/>
    <p:sldId id="369" r:id="rId14"/>
    <p:sldId id="340" r:id="rId15"/>
    <p:sldId id="343" r:id="rId16"/>
    <p:sldId id="344" r:id="rId17"/>
    <p:sldId id="345" r:id="rId18"/>
    <p:sldId id="264" r:id="rId19"/>
    <p:sldId id="370" r:id="rId20"/>
    <p:sldId id="349" r:id="rId21"/>
    <p:sldId id="371" r:id="rId22"/>
  </p:sldIdLst>
  <p:sldSz cx="12192000" cy="6858000"/>
  <p:notesSz cx="6858000" cy="9144000"/>
  <p:embeddedFontLst>
    <p:embeddedFont>
      <p:font typeface="Gill Sans" panose="020B0604020202020204" charset="0"/>
      <p:regular r:id="rId24"/>
      <p:bold r:id="rId25"/>
    </p:embeddedFont>
    <p:embeddedFont>
      <p:font typeface="Sniglet" panose="020B0604020202020204" charset="0"/>
      <p:regular r:id="rId26"/>
      <p:bold r:id="rId27"/>
      <p:italic r:id="rId28"/>
      <p:boldItalic r:id="rId29"/>
    </p:embeddedFont>
    <p:embeddedFont>
      <p:font typeface="Work Sans"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FFFFFF"/>
    <a:srgbClr val="F9F9FB"/>
    <a:srgbClr val="1F2024"/>
    <a:srgbClr val="010524"/>
    <a:srgbClr val="000A1F"/>
    <a:srgbClr val="00163D"/>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A6A983-1BDA-4D0A-9ECA-34CAA8559590}" v="4" dt="2026-07-30T20:13:50.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236" autoAdjust="0"/>
    <p:restoredTop sz="79075" autoAdjust="0"/>
  </p:normalViewPr>
  <p:slideViewPr>
    <p:cSldViewPr snapToGrid="0">
      <p:cViewPr varScale="1">
        <p:scale>
          <a:sx n="58" d="100"/>
          <a:sy n="58" d="100"/>
        </p:scale>
        <p:origin x="3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8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pc:chgData name="Judith Maiers" userId="f2660b4d-1249-4c4d-88a6-fce4c59ce2cf" providerId="ADAL" clId="{72A9EA06-803D-4C63-9140-D99148C05F17}" dt="2026-07-30T20:14:06.321" v="983" actId="14100"/>
      <pc:docMkLst>
        <pc:docMk/>
      </pc:docMkLst>
      <pc:sldChg chg="addSp delSp modSp mod modNotesTx">
        <pc:chgData name="Judith Maiers" userId="f2660b4d-1249-4c4d-88a6-fce4c59ce2cf" providerId="ADAL" clId="{72A9EA06-803D-4C63-9140-D99148C05F17}" dt="2026-07-22T20:02:16.966" v="945" actId="2711"/>
        <pc:sldMkLst>
          <pc:docMk/>
          <pc:sldMk cId="0" sldId="260"/>
        </pc:sldMkLst>
        <pc:spChg chg="mod">
          <ac:chgData name="Judith Maiers" userId="f2660b4d-1249-4c4d-88a6-fce4c59ce2cf" providerId="ADAL" clId="{72A9EA06-803D-4C63-9140-D99148C05F17}" dt="2026-07-22T20:02:16.966" v="945" actId="2711"/>
          <ac:spMkLst>
            <pc:docMk/>
            <pc:sldMk cId="0" sldId="260"/>
            <ac:spMk id="129" creationId="{00000000-0000-0000-0000-000000000000}"/>
          </ac:spMkLst>
        </pc:spChg>
        <pc:picChg chg="add mod ord">
          <ac:chgData name="Judith Maiers" userId="f2660b4d-1249-4c4d-88a6-fce4c59ce2cf" providerId="ADAL" clId="{72A9EA06-803D-4C63-9140-D99148C05F17}" dt="2026-07-18T20:17:29.477" v="75" actId="14100"/>
          <ac:picMkLst>
            <pc:docMk/>
            <pc:sldMk cId="0" sldId="260"/>
            <ac:picMk id="4" creationId="{AC9B9B97-3FB7-9702-68E9-B8D48757B89F}"/>
          </ac:picMkLst>
        </pc:picChg>
      </pc:sldChg>
      <pc:sldChg chg="addSp delSp modSp mod setBg modAnim modNotesTx">
        <pc:chgData name="Judith Maiers" userId="f2660b4d-1249-4c4d-88a6-fce4c59ce2cf" providerId="ADAL" clId="{72A9EA06-803D-4C63-9140-D99148C05F17}" dt="2026-07-18T21:06:46.650" v="346"/>
        <pc:sldMkLst>
          <pc:docMk/>
          <pc:sldMk cId="0" sldId="261"/>
        </pc:sldMkLst>
        <pc:spChg chg="add mod">
          <ac:chgData name="Judith Maiers" userId="f2660b4d-1249-4c4d-88a6-fce4c59ce2cf" providerId="ADAL" clId="{72A9EA06-803D-4C63-9140-D99148C05F17}" dt="2026-07-18T20:49:50.349" v="296" actId="1076"/>
          <ac:spMkLst>
            <pc:docMk/>
            <pc:sldMk cId="0" sldId="261"/>
            <ac:spMk id="7" creationId="{738BCEA1-3FDD-6670-93B0-AA00B7814811}"/>
          </ac:spMkLst>
        </pc:spChg>
        <pc:spChg chg="add mod">
          <ac:chgData name="Judith Maiers" userId="f2660b4d-1249-4c4d-88a6-fce4c59ce2cf" providerId="ADAL" clId="{72A9EA06-803D-4C63-9140-D99148C05F17}" dt="2026-07-18T20:49:56.239" v="299" actId="1076"/>
          <ac:spMkLst>
            <pc:docMk/>
            <pc:sldMk cId="0" sldId="261"/>
            <ac:spMk id="9" creationId="{838B8CB0-443D-932D-6FDC-FAB829291694}"/>
          </ac:spMkLst>
        </pc:spChg>
        <pc:spChg chg="add mod">
          <ac:chgData name="Judith Maiers" userId="f2660b4d-1249-4c4d-88a6-fce4c59ce2cf" providerId="ADAL" clId="{72A9EA06-803D-4C63-9140-D99148C05F17}" dt="2026-07-18T20:49:54.397" v="298" actId="1076"/>
          <ac:spMkLst>
            <pc:docMk/>
            <pc:sldMk cId="0" sldId="261"/>
            <ac:spMk id="11" creationId="{BC66ED59-EAF2-66FD-C168-45F538A3FE7A}"/>
          </ac:spMkLst>
        </pc:spChg>
        <pc:spChg chg="add mod">
          <ac:chgData name="Judith Maiers" userId="f2660b4d-1249-4c4d-88a6-fce4c59ce2cf" providerId="ADAL" clId="{72A9EA06-803D-4C63-9140-D99148C05F17}" dt="2026-07-18T20:49:44.607" v="295" actId="207"/>
          <ac:spMkLst>
            <pc:docMk/>
            <pc:sldMk cId="0" sldId="261"/>
            <ac:spMk id="13" creationId="{D101A1E8-271A-CCFE-B246-07452A23718D}"/>
          </ac:spMkLst>
        </pc:spChg>
        <pc:spChg chg="add mod">
          <ac:chgData name="Judith Maiers" userId="f2660b4d-1249-4c4d-88a6-fce4c59ce2cf" providerId="ADAL" clId="{72A9EA06-803D-4C63-9140-D99148C05F17}" dt="2026-07-18T20:50:00.404" v="300" actId="1076"/>
          <ac:spMkLst>
            <pc:docMk/>
            <pc:sldMk cId="0" sldId="261"/>
            <ac:spMk id="15" creationId="{F69F394C-EA6C-5E7D-73B1-98ED981E9167}"/>
          </ac:spMkLst>
        </pc:spChg>
        <pc:spChg chg="add mod">
          <ac:chgData name="Judith Maiers" userId="f2660b4d-1249-4c4d-88a6-fce4c59ce2cf" providerId="ADAL" clId="{72A9EA06-803D-4C63-9140-D99148C05F17}" dt="2026-07-18T20:50:02.637" v="301" actId="1076"/>
          <ac:spMkLst>
            <pc:docMk/>
            <pc:sldMk cId="0" sldId="261"/>
            <ac:spMk id="17" creationId="{87090D8B-4B77-225B-659E-CE3E82FE7422}"/>
          </ac:spMkLst>
        </pc:spChg>
        <pc:spChg chg="add mod">
          <ac:chgData name="Judith Maiers" userId="f2660b4d-1249-4c4d-88a6-fce4c59ce2cf" providerId="ADAL" clId="{72A9EA06-803D-4C63-9140-D99148C05F17}" dt="2026-07-18T20:50:05.328" v="302" actId="1076"/>
          <ac:spMkLst>
            <pc:docMk/>
            <pc:sldMk cId="0" sldId="261"/>
            <ac:spMk id="19" creationId="{189CB039-094C-7FAF-70C7-294674FD166C}"/>
          </ac:spMkLst>
        </pc:spChg>
        <pc:picChg chg="add mod ord">
          <ac:chgData name="Judith Maiers" userId="f2660b4d-1249-4c4d-88a6-fce4c59ce2cf" providerId="ADAL" clId="{72A9EA06-803D-4C63-9140-D99148C05F17}" dt="2026-07-18T20:50:30.367" v="305" actId="1076"/>
          <ac:picMkLst>
            <pc:docMk/>
            <pc:sldMk cId="0" sldId="261"/>
            <ac:picMk id="23" creationId="{B6BD39F4-64A3-9CF2-9D72-30E0A8DD62F1}"/>
          </ac:picMkLst>
        </pc:picChg>
      </pc:sldChg>
      <pc:sldChg chg="modSp mod modNotesTx">
        <pc:chgData name="Judith Maiers" userId="f2660b4d-1249-4c4d-88a6-fce4c59ce2cf" providerId="ADAL" clId="{72A9EA06-803D-4C63-9140-D99148C05F17}" dt="2026-07-20T20:34:36.117" v="894" actId="20577"/>
        <pc:sldMkLst>
          <pc:docMk/>
          <pc:sldMk cId="0" sldId="264"/>
        </pc:sldMkLst>
        <pc:spChg chg="mod">
          <ac:chgData name="Judith Maiers" userId="f2660b4d-1249-4c4d-88a6-fce4c59ce2cf" providerId="ADAL" clId="{72A9EA06-803D-4C63-9140-D99148C05F17}" dt="2026-07-20T20:34:36.117" v="894" actId="20577"/>
          <ac:spMkLst>
            <pc:docMk/>
            <pc:sldMk cId="0" sldId="264"/>
            <ac:spMk id="6" creationId="{591B97AA-0403-BF68-6A18-AF3247D50519}"/>
          </ac:spMkLst>
        </pc:spChg>
      </pc:sldChg>
      <pc:sldChg chg="modNotesTx">
        <pc:chgData name="Judith Maiers" userId="f2660b4d-1249-4c4d-88a6-fce4c59ce2cf" providerId="ADAL" clId="{72A9EA06-803D-4C63-9140-D99148C05F17}" dt="2026-07-27T20:33:46.599" v="972" actId="20577"/>
        <pc:sldMkLst>
          <pc:docMk/>
          <pc:sldMk cId="0" sldId="339"/>
        </pc:sldMkLst>
      </pc:sldChg>
      <pc:sldChg chg="addSp delSp modSp mod modAnim modNotesTx">
        <pc:chgData name="Judith Maiers" userId="f2660b4d-1249-4c4d-88a6-fce4c59ce2cf" providerId="ADAL" clId="{72A9EA06-803D-4C63-9140-D99148C05F17}" dt="2026-07-20T20:16:33.007" v="892" actId="1076"/>
        <pc:sldMkLst>
          <pc:docMk/>
          <pc:sldMk cId="3528434399" sldId="340"/>
        </pc:sldMkLst>
        <pc:spChg chg="mod">
          <ac:chgData name="Judith Maiers" userId="f2660b4d-1249-4c4d-88a6-fce4c59ce2cf" providerId="ADAL" clId="{72A9EA06-803D-4C63-9140-D99148C05F17}" dt="2026-07-20T20:09:24.348" v="861" actId="207"/>
          <ac:spMkLst>
            <pc:docMk/>
            <pc:sldMk cId="3528434399" sldId="340"/>
            <ac:spMk id="189" creationId="{E14EB068-E6A3-2138-DC19-0EEE871731C2}"/>
          </ac:spMkLst>
        </pc:spChg>
        <pc:picChg chg="mod ord topLvl">
          <ac:chgData name="Judith Maiers" userId="f2660b4d-1249-4c4d-88a6-fce4c59ce2cf" providerId="ADAL" clId="{72A9EA06-803D-4C63-9140-D99148C05F17}" dt="2026-07-20T20:15:58.800" v="885" actId="170"/>
          <ac:picMkLst>
            <pc:docMk/>
            <pc:sldMk cId="3528434399" sldId="340"/>
            <ac:picMk id="3" creationId="{231FEEAD-F013-A197-EFFB-47AF4DB4B76E}"/>
          </ac:picMkLst>
        </pc:picChg>
        <pc:picChg chg="add mod">
          <ac:chgData name="Judith Maiers" userId="f2660b4d-1249-4c4d-88a6-fce4c59ce2cf" providerId="ADAL" clId="{72A9EA06-803D-4C63-9140-D99148C05F17}" dt="2026-07-20T20:15:12.478" v="877" actId="931"/>
          <ac:picMkLst>
            <pc:docMk/>
            <pc:sldMk cId="3528434399" sldId="340"/>
            <ac:picMk id="9" creationId="{BA1741AE-45B0-F894-E5D3-99D3A5AC7F5D}"/>
          </ac:picMkLst>
        </pc:picChg>
        <pc:picChg chg="mod ord topLvl">
          <ac:chgData name="Judith Maiers" userId="f2660b4d-1249-4c4d-88a6-fce4c59ce2cf" providerId="ADAL" clId="{72A9EA06-803D-4C63-9140-D99148C05F17}" dt="2026-07-20T20:16:33.007" v="892" actId="1076"/>
          <ac:picMkLst>
            <pc:docMk/>
            <pc:sldMk cId="3528434399" sldId="340"/>
            <ac:picMk id="29" creationId="{9E3486A8-8B10-8549-EC90-89FEA89E7CAE}"/>
          </ac:picMkLst>
        </pc:picChg>
      </pc:sldChg>
      <pc:sldChg chg="addSp delSp modSp mod modNotesTx">
        <pc:chgData name="Judith Maiers" userId="f2660b4d-1249-4c4d-88a6-fce4c59ce2cf" providerId="ADAL" clId="{72A9EA06-803D-4C63-9140-D99148C05F17}" dt="2026-07-22T20:02:26.346" v="946" actId="2711"/>
        <pc:sldMkLst>
          <pc:docMk/>
          <pc:sldMk cId="2153471822" sldId="342"/>
        </pc:sldMkLst>
        <pc:spChg chg="mod">
          <ac:chgData name="Judith Maiers" userId="f2660b4d-1249-4c4d-88a6-fce4c59ce2cf" providerId="ADAL" clId="{72A9EA06-803D-4C63-9140-D99148C05F17}" dt="2026-07-22T20:02:26.346" v="946" actId="2711"/>
          <ac:spMkLst>
            <pc:docMk/>
            <pc:sldMk cId="2153471822" sldId="342"/>
            <ac:spMk id="129" creationId="{A33B3417-EEE0-C37C-8E1B-1782C6A66B9C}"/>
          </ac:spMkLst>
        </pc:spChg>
        <pc:picChg chg="add mod ord">
          <ac:chgData name="Judith Maiers" userId="f2660b4d-1249-4c4d-88a6-fce4c59ce2cf" providerId="ADAL" clId="{72A9EA06-803D-4C63-9140-D99148C05F17}" dt="2026-07-18T20:55:11.205" v="335" actId="167"/>
          <ac:picMkLst>
            <pc:docMk/>
            <pc:sldMk cId="2153471822" sldId="342"/>
            <ac:picMk id="4" creationId="{A75690C5-C7C0-2F0A-7AA2-66FFDDE6C192}"/>
          </ac:picMkLst>
        </pc:picChg>
      </pc:sldChg>
      <pc:sldChg chg="modSp mod modNotesTx">
        <pc:chgData name="Judith Maiers" userId="f2660b4d-1249-4c4d-88a6-fce4c59ce2cf" providerId="ADAL" clId="{72A9EA06-803D-4C63-9140-D99148C05F17}" dt="2026-07-18T21:24:05.800" v="522" actId="1076"/>
        <pc:sldMkLst>
          <pc:docMk/>
          <pc:sldMk cId="2872671496" sldId="343"/>
        </pc:sldMkLst>
        <pc:spChg chg="mod">
          <ac:chgData name="Judith Maiers" userId="f2660b4d-1249-4c4d-88a6-fce4c59ce2cf" providerId="ADAL" clId="{72A9EA06-803D-4C63-9140-D99148C05F17}" dt="2026-07-18T21:24:05.800" v="522" actId="1076"/>
          <ac:spMkLst>
            <pc:docMk/>
            <pc:sldMk cId="2872671496" sldId="343"/>
            <ac:spMk id="12" creationId="{E8D57AF0-87C5-82AD-853A-A7F84EADA01C}"/>
          </ac:spMkLst>
        </pc:spChg>
        <pc:spChg chg="mod">
          <ac:chgData name="Judith Maiers" userId="f2660b4d-1249-4c4d-88a6-fce4c59ce2cf" providerId="ADAL" clId="{72A9EA06-803D-4C63-9140-D99148C05F17}" dt="2026-07-18T21:23:43.406" v="518" actId="207"/>
          <ac:spMkLst>
            <pc:docMk/>
            <pc:sldMk cId="2872671496" sldId="343"/>
            <ac:spMk id="13" creationId="{382AD0F9-16D4-2CB0-D567-255762456CC2}"/>
          </ac:spMkLst>
        </pc:spChg>
        <pc:spChg chg="mod">
          <ac:chgData name="Judith Maiers" userId="f2660b4d-1249-4c4d-88a6-fce4c59ce2cf" providerId="ADAL" clId="{72A9EA06-803D-4C63-9140-D99148C05F17}" dt="2026-07-18T21:23:51.731" v="519" actId="207"/>
          <ac:spMkLst>
            <pc:docMk/>
            <pc:sldMk cId="2872671496" sldId="343"/>
            <ac:spMk id="14" creationId="{A314CEE9-A7E1-FD94-E43B-162F535D59EE}"/>
          </ac:spMkLst>
        </pc:spChg>
        <pc:spChg chg="mod">
          <ac:chgData name="Judith Maiers" userId="f2660b4d-1249-4c4d-88a6-fce4c59ce2cf" providerId="ADAL" clId="{72A9EA06-803D-4C63-9140-D99148C05F17}" dt="2026-07-18T21:23:59.032" v="521" actId="1076"/>
          <ac:spMkLst>
            <pc:docMk/>
            <pc:sldMk cId="2872671496" sldId="343"/>
            <ac:spMk id="189" creationId="{F4689E03-76D1-5476-54C8-4B1D5435414F}"/>
          </ac:spMkLst>
        </pc:spChg>
      </pc:sldChg>
      <pc:sldChg chg="modSp mod modNotesTx">
        <pc:chgData name="Judith Maiers" userId="f2660b4d-1249-4c4d-88a6-fce4c59ce2cf" providerId="ADAL" clId="{72A9EA06-803D-4C63-9140-D99148C05F17}" dt="2026-07-22T20:03:22.947" v="952" actId="403"/>
        <pc:sldMkLst>
          <pc:docMk/>
          <pc:sldMk cId="2725891466" sldId="344"/>
        </pc:sldMkLst>
        <pc:spChg chg="mod">
          <ac:chgData name="Judith Maiers" userId="f2660b4d-1249-4c4d-88a6-fce4c59ce2cf" providerId="ADAL" clId="{72A9EA06-803D-4C63-9140-D99148C05F17}" dt="2026-07-22T20:03:17.347" v="951" actId="403"/>
          <ac:spMkLst>
            <pc:docMk/>
            <pc:sldMk cId="2725891466" sldId="344"/>
            <ac:spMk id="8" creationId="{DA6BF5DB-7791-E2DA-6EA6-AF53E8E3033D}"/>
          </ac:spMkLst>
        </pc:spChg>
        <pc:spChg chg="mod">
          <ac:chgData name="Judith Maiers" userId="f2660b4d-1249-4c4d-88a6-fce4c59ce2cf" providerId="ADAL" clId="{72A9EA06-803D-4C63-9140-D99148C05F17}" dt="2026-07-22T20:03:22.947" v="952" actId="403"/>
          <ac:spMkLst>
            <pc:docMk/>
            <pc:sldMk cId="2725891466" sldId="344"/>
            <ac:spMk id="12" creationId="{F9117B84-C66C-5E7E-B155-A927CD4092AD}"/>
          </ac:spMkLst>
        </pc:spChg>
        <pc:spChg chg="mod">
          <ac:chgData name="Judith Maiers" userId="f2660b4d-1249-4c4d-88a6-fce4c59ce2cf" providerId="ADAL" clId="{72A9EA06-803D-4C63-9140-D99148C05F17}" dt="2026-07-22T20:03:12.742" v="950" actId="403"/>
          <ac:spMkLst>
            <pc:docMk/>
            <pc:sldMk cId="2725891466" sldId="344"/>
            <ac:spMk id="16" creationId="{83A96C39-FBF5-B6F3-344A-5B71C7E5D2BB}"/>
          </ac:spMkLst>
        </pc:spChg>
      </pc:sldChg>
      <pc:sldChg chg="addSp delSp modSp mod modNotesTx">
        <pc:chgData name="Judith Maiers" userId="f2660b4d-1249-4c4d-88a6-fce4c59ce2cf" providerId="ADAL" clId="{72A9EA06-803D-4C63-9140-D99148C05F17}" dt="2026-07-27T20:45:57.999" v="978" actId="478"/>
        <pc:sldMkLst>
          <pc:docMk/>
          <pc:sldMk cId="991862085" sldId="345"/>
        </pc:sldMkLst>
        <pc:spChg chg="mod">
          <ac:chgData name="Judith Maiers" userId="f2660b4d-1249-4c4d-88a6-fce4c59ce2cf" providerId="ADAL" clId="{72A9EA06-803D-4C63-9140-D99148C05F17}" dt="2026-07-22T20:03:32.620" v="953" actId="2711"/>
          <ac:spMkLst>
            <pc:docMk/>
            <pc:sldMk cId="991862085" sldId="345"/>
            <ac:spMk id="129" creationId="{F64032C8-8339-21E1-F0D5-E27A7690F376}"/>
          </ac:spMkLst>
        </pc:spChg>
        <pc:picChg chg="add mod ord">
          <ac:chgData name="Judith Maiers" userId="f2660b4d-1249-4c4d-88a6-fce4c59ce2cf" providerId="ADAL" clId="{72A9EA06-803D-4C63-9140-D99148C05F17}" dt="2026-07-27T20:45:52.744" v="977" actId="167"/>
          <ac:picMkLst>
            <pc:docMk/>
            <pc:sldMk cId="991862085" sldId="345"/>
            <ac:picMk id="4" creationId="{B5F9B3A2-D76B-C18E-FEDC-80257B722041}"/>
          </ac:picMkLst>
        </pc:picChg>
      </pc:sldChg>
      <pc:sldChg chg="addSp delSp modSp mod delAnim modNotesTx">
        <pc:chgData name="Judith Maiers" userId="f2660b4d-1249-4c4d-88a6-fce4c59ce2cf" providerId="ADAL" clId="{72A9EA06-803D-4C63-9140-D99148C05F17}" dt="2026-07-27T20:34:26.545" v="975" actId="20577"/>
        <pc:sldMkLst>
          <pc:docMk/>
          <pc:sldMk cId="0" sldId="348"/>
        </pc:sldMkLst>
        <pc:spChg chg="mod">
          <ac:chgData name="Judith Maiers" userId="f2660b4d-1249-4c4d-88a6-fce4c59ce2cf" providerId="ADAL" clId="{72A9EA06-803D-4C63-9140-D99148C05F17}" dt="2026-07-20T19:58:47.775" v="770" actId="207"/>
          <ac:spMkLst>
            <pc:docMk/>
            <pc:sldMk cId="0" sldId="348"/>
            <ac:spMk id="229" creationId="{00000000-0000-0000-0000-000000000000}"/>
          </ac:spMkLst>
        </pc:spChg>
        <pc:picChg chg="add mod modCrop">
          <ac:chgData name="Judith Maiers" userId="f2660b4d-1249-4c4d-88a6-fce4c59ce2cf" providerId="ADAL" clId="{72A9EA06-803D-4C63-9140-D99148C05F17}" dt="2026-07-20T19:59:17.993" v="773" actId="14100"/>
          <ac:picMkLst>
            <pc:docMk/>
            <pc:sldMk cId="0" sldId="348"/>
            <ac:picMk id="4" creationId="{8D7440ED-A9B3-CBB0-EA08-E38CE1C8E7D5}"/>
          </ac:picMkLst>
        </pc:picChg>
      </pc:sldChg>
      <pc:sldChg chg="addSp delSp modSp mod delAnim modNotesTx">
        <pc:chgData name="Judith Maiers" userId="f2660b4d-1249-4c4d-88a6-fce4c59ce2cf" providerId="ADAL" clId="{72A9EA06-803D-4C63-9140-D99148C05F17}" dt="2026-07-27T20:31:37.826" v="971" actId="20577"/>
        <pc:sldMkLst>
          <pc:docMk/>
          <pc:sldMk cId="209366018" sldId="349"/>
        </pc:sldMkLst>
        <pc:spChg chg="mod">
          <ac:chgData name="Judith Maiers" userId="f2660b4d-1249-4c4d-88a6-fce4c59ce2cf" providerId="ADAL" clId="{72A9EA06-803D-4C63-9140-D99148C05F17}" dt="2026-07-22T20:05:02.084" v="966" actId="2711"/>
          <ac:spMkLst>
            <pc:docMk/>
            <pc:sldMk cId="209366018" sldId="349"/>
            <ac:spMk id="8" creationId="{437445F1-B99D-6CA6-2B6F-475EE3E09223}"/>
          </ac:spMkLst>
        </pc:spChg>
        <pc:picChg chg="add mod">
          <ac:chgData name="Judith Maiers" userId="f2660b4d-1249-4c4d-88a6-fce4c59ce2cf" providerId="ADAL" clId="{72A9EA06-803D-4C63-9140-D99148C05F17}" dt="2026-07-21T20:34:33.451" v="939" actId="1037"/>
          <ac:picMkLst>
            <pc:docMk/>
            <pc:sldMk cId="209366018" sldId="349"/>
            <ac:picMk id="3" creationId="{1B1DD1C9-D3DF-BD95-6F79-FD466602C373}"/>
          </ac:picMkLst>
        </pc:picChg>
        <pc:picChg chg="add mod modCrop">
          <ac:chgData name="Judith Maiers" userId="f2660b4d-1249-4c4d-88a6-fce4c59ce2cf" providerId="ADAL" clId="{72A9EA06-803D-4C63-9140-D99148C05F17}" dt="2026-07-21T20:34:35.488" v="944" actId="1038"/>
          <ac:picMkLst>
            <pc:docMk/>
            <pc:sldMk cId="209366018" sldId="349"/>
            <ac:picMk id="12" creationId="{E68F261D-D86F-08FA-CC84-18F0D564CCCF}"/>
          </ac:picMkLst>
        </pc:picChg>
      </pc:sldChg>
      <pc:sldChg chg="modNotesTx">
        <pc:chgData name="Judith Maiers" userId="f2660b4d-1249-4c4d-88a6-fce4c59ce2cf" providerId="ADAL" clId="{72A9EA06-803D-4C63-9140-D99148C05F17}" dt="2026-07-18T20:33:01.312" v="166" actId="20577"/>
        <pc:sldMkLst>
          <pc:docMk/>
          <pc:sldMk cId="0" sldId="351"/>
        </pc:sldMkLst>
      </pc:sldChg>
      <pc:sldChg chg="addSp delSp modSp mod delAnim modAnim modNotesTx">
        <pc:chgData name="Judith Maiers" userId="f2660b4d-1249-4c4d-88a6-fce4c59ce2cf" providerId="ADAL" clId="{72A9EA06-803D-4C63-9140-D99148C05F17}" dt="2026-07-30T20:14:06.321" v="983" actId="14100"/>
        <pc:sldMkLst>
          <pc:docMk/>
          <pc:sldMk cId="0" sldId="352"/>
        </pc:sldMkLst>
        <pc:picChg chg="add mod">
          <ac:chgData name="Judith Maiers" userId="f2660b4d-1249-4c4d-88a6-fce4c59ce2cf" providerId="ADAL" clId="{72A9EA06-803D-4C63-9140-D99148C05F17}" dt="2026-07-30T20:14:06.321" v="983" actId="14100"/>
          <ac:picMkLst>
            <pc:docMk/>
            <pc:sldMk cId="0" sldId="352"/>
            <ac:picMk id="2" creationId="{D30CB632-D26E-8B57-44D3-3CF14B9CA17C}"/>
          </ac:picMkLst>
        </pc:picChg>
        <pc:picChg chg="del">
          <ac:chgData name="Judith Maiers" userId="f2660b4d-1249-4c4d-88a6-fce4c59ce2cf" providerId="ADAL" clId="{72A9EA06-803D-4C63-9140-D99148C05F17}" dt="2026-07-30T20:10:11.664" v="979" actId="478"/>
          <ac:picMkLst>
            <pc:docMk/>
            <pc:sldMk cId="0" sldId="352"/>
            <ac:picMk id="7" creationId="{5A3A19B1-3785-52AA-95C4-068CB6C7834D}"/>
          </ac:picMkLst>
        </pc:picChg>
      </pc:sldChg>
      <pc:sldChg chg="addSp delSp mod modNotesTx">
        <pc:chgData name="Judith Maiers" userId="f2660b4d-1249-4c4d-88a6-fce4c59ce2cf" providerId="ADAL" clId="{72A9EA06-803D-4C63-9140-D99148C05F17}" dt="2026-07-22T20:10:30.798" v="968" actId="22"/>
        <pc:sldMkLst>
          <pc:docMk/>
          <pc:sldMk cId="2367284888" sldId="367"/>
        </pc:sldMkLst>
        <pc:picChg chg="add">
          <ac:chgData name="Judith Maiers" userId="f2660b4d-1249-4c4d-88a6-fce4c59ce2cf" providerId="ADAL" clId="{72A9EA06-803D-4C63-9140-D99148C05F17}" dt="2026-07-22T20:10:30.798" v="968" actId="22"/>
          <ac:picMkLst>
            <pc:docMk/>
            <pc:sldMk cId="2367284888" sldId="367"/>
            <ac:picMk id="4" creationId="{BAF0ADDD-E190-4351-E13C-DA2BC8365F37}"/>
          </ac:picMkLst>
        </pc:picChg>
      </pc:sldChg>
      <pc:sldChg chg="modSp mod modAnim modNotesTx">
        <pc:chgData name="Judith Maiers" userId="f2660b4d-1249-4c4d-88a6-fce4c59ce2cf" providerId="ADAL" clId="{72A9EA06-803D-4C63-9140-D99148C05F17}" dt="2026-07-18T21:12:03.631" v="407"/>
        <pc:sldMkLst>
          <pc:docMk/>
          <pc:sldMk cId="2836255715" sldId="368"/>
        </pc:sldMkLst>
        <pc:spChg chg="mod">
          <ac:chgData name="Judith Maiers" userId="f2660b4d-1249-4c4d-88a6-fce4c59ce2cf" providerId="ADAL" clId="{72A9EA06-803D-4C63-9140-D99148C05F17}" dt="2026-07-18T21:11:47.050" v="405" actId="1036"/>
          <ac:spMkLst>
            <pc:docMk/>
            <pc:sldMk cId="2836255715" sldId="368"/>
            <ac:spMk id="8" creationId="{A41F4060-4662-039D-FA26-74FE739CDEE0}"/>
          </ac:spMkLst>
        </pc:spChg>
        <pc:picChg chg="mod">
          <ac:chgData name="Judith Maiers" userId="f2660b4d-1249-4c4d-88a6-fce4c59ce2cf" providerId="ADAL" clId="{72A9EA06-803D-4C63-9140-D99148C05F17}" dt="2026-07-18T21:11:42.553" v="397" actId="1036"/>
          <ac:picMkLst>
            <pc:docMk/>
            <pc:sldMk cId="2836255715" sldId="368"/>
            <ac:picMk id="2" creationId="{3AFB88DE-A74E-FE52-F74A-0D54AA50A0C9}"/>
          </ac:picMkLst>
        </pc:picChg>
        <pc:picChg chg="mod">
          <ac:chgData name="Judith Maiers" userId="f2660b4d-1249-4c4d-88a6-fce4c59ce2cf" providerId="ADAL" clId="{72A9EA06-803D-4C63-9140-D99148C05F17}" dt="2026-07-18T21:11:42.553" v="397" actId="1036"/>
          <ac:picMkLst>
            <pc:docMk/>
            <pc:sldMk cId="2836255715" sldId="368"/>
            <ac:picMk id="6" creationId="{D86C0AD2-AD36-7478-6CB2-9B720B09B4A0}"/>
          </ac:picMkLst>
        </pc:picChg>
        <pc:picChg chg="mod">
          <ac:chgData name="Judith Maiers" userId="f2660b4d-1249-4c4d-88a6-fce4c59ce2cf" providerId="ADAL" clId="{72A9EA06-803D-4C63-9140-D99148C05F17}" dt="2026-07-18T21:11:42.553" v="397" actId="1036"/>
          <ac:picMkLst>
            <pc:docMk/>
            <pc:sldMk cId="2836255715" sldId="368"/>
            <ac:picMk id="223" creationId="{8733AAC0-F590-907A-3A05-98FD1B8207A2}"/>
          </ac:picMkLst>
        </pc:picChg>
      </pc:sldChg>
      <pc:sldChg chg="addSp delSp modSp mod delAnim modNotesTx">
        <pc:chgData name="Judith Maiers" userId="f2660b4d-1249-4c4d-88a6-fce4c59ce2cf" providerId="ADAL" clId="{72A9EA06-803D-4C63-9140-D99148C05F17}" dt="2026-07-20T20:13:15.459" v="875" actId="1076"/>
        <pc:sldMkLst>
          <pc:docMk/>
          <pc:sldMk cId="3009600664" sldId="369"/>
        </pc:sldMkLst>
        <pc:spChg chg="mod">
          <ac:chgData name="Judith Maiers" userId="f2660b4d-1249-4c4d-88a6-fce4c59ce2cf" providerId="ADAL" clId="{72A9EA06-803D-4C63-9140-D99148C05F17}" dt="2026-07-20T20:12:53.422" v="872" actId="207"/>
          <ac:spMkLst>
            <pc:docMk/>
            <pc:sldMk cId="3009600664" sldId="369"/>
            <ac:spMk id="229" creationId="{4D6D164C-7F22-64A4-3EF1-A7D5A979EB8F}"/>
          </ac:spMkLst>
        </pc:spChg>
        <pc:picChg chg="add mod modCrop">
          <ac:chgData name="Judith Maiers" userId="f2660b4d-1249-4c4d-88a6-fce4c59ce2cf" providerId="ADAL" clId="{72A9EA06-803D-4C63-9140-D99148C05F17}" dt="2026-07-20T20:13:15.459" v="875" actId="1076"/>
          <ac:picMkLst>
            <pc:docMk/>
            <pc:sldMk cId="3009600664" sldId="369"/>
            <ac:picMk id="4" creationId="{6E82C88B-D09F-6309-7D80-DDFFA26DB397}"/>
          </ac:picMkLst>
        </pc:picChg>
      </pc:sldChg>
      <pc:sldChg chg="modSp mod modNotesTx">
        <pc:chgData name="Judith Maiers" userId="f2660b4d-1249-4c4d-88a6-fce4c59ce2cf" providerId="ADAL" clId="{72A9EA06-803D-4C63-9140-D99148C05F17}" dt="2026-07-27T20:31:15.368" v="969" actId="20577"/>
        <pc:sldMkLst>
          <pc:docMk/>
          <pc:sldMk cId="612404507" sldId="370"/>
        </pc:sldMkLst>
        <pc:spChg chg="mod">
          <ac:chgData name="Judith Maiers" userId="f2660b4d-1249-4c4d-88a6-fce4c59ce2cf" providerId="ADAL" clId="{72A9EA06-803D-4C63-9140-D99148C05F17}" dt="2026-07-22T20:04:28.535" v="961" actId="2711"/>
          <ac:spMkLst>
            <pc:docMk/>
            <pc:sldMk cId="612404507" sldId="370"/>
            <ac:spMk id="7" creationId="{983D052A-7B18-4D25-9726-C932661FDA11}"/>
          </ac:spMkLst>
        </pc:spChg>
        <pc:spChg chg="mod ord">
          <ac:chgData name="Judith Maiers" userId="f2660b4d-1249-4c4d-88a6-fce4c59ce2cf" providerId="ADAL" clId="{72A9EA06-803D-4C63-9140-D99148C05F17}" dt="2026-07-22T20:04:36.248" v="962" actId="1076"/>
          <ac:spMkLst>
            <pc:docMk/>
            <pc:sldMk cId="612404507" sldId="370"/>
            <ac:spMk id="9" creationId="{7B8B9B25-C015-67EF-044F-4CB8579BB5DF}"/>
          </ac:spMkLst>
        </pc:spChg>
        <pc:spChg chg="mod ord">
          <ac:chgData name="Judith Maiers" userId="f2660b4d-1249-4c4d-88a6-fce4c59ce2cf" providerId="ADAL" clId="{72A9EA06-803D-4C63-9140-D99148C05F17}" dt="2026-07-22T20:04:42.473" v="964" actId="1076"/>
          <ac:spMkLst>
            <pc:docMk/>
            <pc:sldMk cId="612404507" sldId="370"/>
            <ac:spMk id="10" creationId="{111D02CC-3D1D-3CDE-0352-1D62B0BD0886}"/>
          </ac:spMkLst>
        </pc:spChg>
        <pc:spChg chg="mod">
          <ac:chgData name="Judith Maiers" userId="f2660b4d-1249-4c4d-88a6-fce4c59ce2cf" providerId="ADAL" clId="{72A9EA06-803D-4C63-9140-D99148C05F17}" dt="2026-07-22T20:04:49.674" v="965" actId="1076"/>
          <ac:spMkLst>
            <pc:docMk/>
            <pc:sldMk cId="612404507" sldId="370"/>
            <ac:spMk id="11" creationId="{4EF517F3-0903-3DA5-520D-B334D9E1BBD3}"/>
          </ac:spMkLst>
        </pc:spChg>
        <pc:spChg chg="mod">
          <ac:chgData name="Judith Maiers" userId="f2660b4d-1249-4c4d-88a6-fce4c59ce2cf" providerId="ADAL" clId="{72A9EA06-803D-4C63-9140-D99148C05F17}" dt="2026-07-22T20:03:54.062" v="954" actId="2711"/>
          <ac:spMkLst>
            <pc:docMk/>
            <pc:sldMk cId="612404507" sldId="370"/>
            <ac:spMk id="181" creationId="{830E17A3-454D-DF1B-BE91-B671CC423E95}"/>
          </ac:spMkLst>
        </pc:spChg>
      </pc:sldChg>
      <pc:sldChg chg="addSp delSp modSp new mod modNotesTx">
        <pc:chgData name="Judith Maiers" userId="f2660b4d-1249-4c4d-88a6-fce4c59ce2cf" providerId="ADAL" clId="{72A9EA06-803D-4C63-9140-D99148C05F17}" dt="2026-07-18T21:49:57.586" v="659" actId="14100"/>
        <pc:sldMkLst>
          <pc:docMk/>
          <pc:sldMk cId="1890933457" sldId="371"/>
        </pc:sldMkLst>
        <pc:picChg chg="add mod">
          <ac:chgData name="Judith Maiers" userId="f2660b4d-1249-4c4d-88a6-fce4c59ce2cf" providerId="ADAL" clId="{72A9EA06-803D-4C63-9140-D99148C05F17}" dt="2026-07-18T21:49:57.586" v="659" actId="14100"/>
          <ac:picMkLst>
            <pc:docMk/>
            <pc:sldMk cId="1890933457" sldId="371"/>
            <ac:picMk id="4" creationId="{D7655ECC-5F0A-1709-8BFE-A5633B4A7167}"/>
          </ac:picMkLst>
        </pc:picChg>
      </pc:sldChg>
      <pc:sldMasterChg chg="delSldLayout">
        <pc:chgData name="Judith Maiers" userId="f2660b4d-1249-4c4d-88a6-fce4c59ce2cf" providerId="ADAL" clId="{72A9EA06-803D-4C63-9140-D99148C05F17}" dt="2026-07-01T11:40:14.885" v="0" actId="47"/>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tu.be/K4FqzSqrjw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playlist?list=PLIk39hnHx0Lv0ayyDRa50Z2tDGdne_b9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r>
              <a:rPr lang="sv-SE" b="0" i="1" dirty="0"/>
              <a:t>[Inledning] </a:t>
            </a:r>
            <a:r>
              <a:rPr lang="sv-SE" dirty="0"/>
              <a:t>Idag ska vi prata om cybersäkerhet och närmare bestämt om det digitala fotavtrycket. Ungefär halva våra liv sker idag online: vi chattar, scrollar, spelar, söker information, handlar. Det ger massa möjligheter, men det betyder också att vi behöver kunna manövrera i datadjungeln, veta hur den digitala världen fungerar och hur man rör sig där på ett säkert sätt.</a:t>
            </a:r>
          </a:p>
          <a:p>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3718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DBEAFFB0-97B7-3F9F-2C2D-66DD79208DCE}"/>
            </a:ext>
          </a:extLst>
        </p:cNvPr>
        <p:cNvGrpSpPr/>
        <p:nvPr/>
      </p:nvGrpSpPr>
      <p:grpSpPr>
        <a:xfrm>
          <a:off x="0" y="0"/>
          <a:ext cx="0" cy="0"/>
          <a:chOff x="0" y="0"/>
          <a:chExt cx="0" cy="0"/>
        </a:xfrm>
      </p:grpSpPr>
      <p:sp>
        <p:nvSpPr>
          <p:cNvPr id="225" name="Google Shape;225;g2211719fc68_0_204:notes">
            <a:extLst>
              <a:ext uri="{FF2B5EF4-FFF2-40B4-BE49-F238E27FC236}">
                <a16:creationId xmlns:a16="http://schemas.microsoft.com/office/drawing/2014/main" id="{083A0953-DFAD-0D2B-6A64-1BC65EEC1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211719fc68_0_204:notes">
            <a:extLst>
              <a:ext uri="{FF2B5EF4-FFF2-40B4-BE49-F238E27FC236}">
                <a16:creationId xmlns:a16="http://schemas.microsoft.com/office/drawing/2014/main" id="{C76C263F-F522-BF64-6B6D-45F3F74A585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En av de vanligaste sakerna som cookies används till är riktad reklam.</a:t>
            </a:r>
          </a:p>
          <a:p>
            <a:pPr marL="0"/>
            <a:endParaRPr lang="sv-SE" dirty="0"/>
          </a:p>
          <a:p>
            <a:pPr marL="0"/>
            <a:r>
              <a:rPr lang="sv-SE" i="1" dirty="0"/>
              <a:t>[Fråga eleverna] </a:t>
            </a:r>
            <a:r>
              <a:rPr lang="sv-SE" dirty="0"/>
              <a:t>Är det någon som varit med om att man fått reklam för något man precis sökt på?</a:t>
            </a:r>
          </a:p>
          <a:p>
            <a:pPr marL="0"/>
            <a:r>
              <a:rPr lang="sv-SE" i="1" dirty="0"/>
              <a:t>[Låt några elever svara.]</a:t>
            </a:r>
          </a:p>
          <a:p>
            <a:pPr marL="0"/>
            <a:endParaRPr lang="sv-SE" dirty="0"/>
          </a:p>
          <a:p>
            <a:pPr marL="0"/>
            <a:r>
              <a:rPr lang="sv-SE" dirty="0"/>
              <a:t>Vissa cookies kan användas för att följa vad du gör på olika sidor. Det är därför hela ditt flöde plötsligt kan bli fullt med annonser för </a:t>
            </a:r>
            <a:r>
              <a:rPr lang="sv-SE" dirty="0" err="1"/>
              <a:t>sneakers</a:t>
            </a:r>
            <a:r>
              <a:rPr lang="sv-SE" dirty="0"/>
              <a:t> om du har googlat på ett par. Hemsidor säljer också vidare information om dig till andra aktörer, som sedan använder den för att visa dig annonser som är anpassade efter vad de vet om dig.</a:t>
            </a:r>
          </a:p>
        </p:txBody>
      </p:sp>
      <p:sp>
        <p:nvSpPr>
          <p:cNvPr id="227" name="Google Shape;227;g2211719fc68_0_204:notes">
            <a:extLst>
              <a:ext uri="{FF2B5EF4-FFF2-40B4-BE49-F238E27FC236}">
                <a16:creationId xmlns:a16="http://schemas.microsoft.com/office/drawing/2014/main" id="{B9D1BF80-372B-250B-EF36-B0C6A68532C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10</a:t>
            </a:fld>
            <a:endParaRPr/>
          </a:p>
        </p:txBody>
      </p:sp>
    </p:spTree>
    <p:extLst>
      <p:ext uri="{BB962C8B-B14F-4D97-AF65-F5344CB8AC3E}">
        <p14:creationId xmlns:p14="http://schemas.microsoft.com/office/powerpoint/2010/main" val="1074792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64661741-1860-E6E5-3E7A-930D32D2B539}"/>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D993E676-73AF-B84E-1FF9-E3736D734A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5791D7FF-8690-7791-C594-ABDC47B2FB3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Men hur kan man hantera sina cookies?</a:t>
            </a:r>
          </a:p>
          <a:p>
            <a:pPr marL="0"/>
            <a:endParaRPr lang="sv-SE" dirty="0"/>
          </a:p>
          <a:p>
            <a:pPr marL="0"/>
            <a:r>
              <a:rPr lang="sv-SE" dirty="0"/>
              <a:t>Först lite bakgrund: vår personliga information är faktiskt skyddad genom lagstiftning. På EU-nivå gäller GDPR, och i Sverige har vi lagen om elektronisk kommunikation, LEK. De säger bland annat att företag och organisationer inte får samla in eller spara dina personuppgifter utan att du har gett ditt samtycke. Det är alltså därför hemsidor måste fråga dig om cookies – du ska ha möjlighet att själv välja vad du godkänner.</a:t>
            </a:r>
          </a:p>
          <a:p>
            <a:pPr marL="0"/>
            <a:endParaRPr lang="sv-SE" dirty="0"/>
          </a:p>
          <a:p>
            <a:pPr marL="0"/>
            <a:r>
              <a:rPr lang="sv-SE" dirty="0"/>
              <a:t>Man kan också gå in i sin webbläsare och styra vilka cookies som får lagras och hur.</a:t>
            </a:r>
          </a:p>
          <a:p>
            <a:pPr marL="0"/>
            <a:endParaRPr lang="sv-SE" dirty="0"/>
          </a:p>
          <a:p>
            <a:pPr marL="0"/>
            <a:r>
              <a:rPr lang="sv-SE" i="1" dirty="0"/>
              <a:t>[Klick – animeringen visar stegen för Google </a:t>
            </a:r>
            <a:r>
              <a:rPr lang="sv-SE" i="1" dirty="0" err="1"/>
              <a:t>Chrome</a:t>
            </a:r>
            <a:r>
              <a:rPr lang="sv-SE" i="1" dirty="0"/>
              <a:t>.]</a:t>
            </a:r>
            <a:endParaRPr lang="sv-SE" dirty="0"/>
          </a:p>
          <a:p>
            <a:pPr marL="0"/>
            <a:r>
              <a:rPr lang="sv-SE" dirty="0"/>
              <a:t>Det här är exemplet för Google </a:t>
            </a:r>
            <a:r>
              <a:rPr lang="sv-SE" dirty="0" err="1"/>
              <a:t>Chrome</a:t>
            </a:r>
            <a:r>
              <a:rPr lang="sv-SE" dirty="0"/>
              <a:t>, men det ser liknande ut i andra webbläsare. Man går in på inställningar, sedan sekretess och säkerhet, och sedan cookies. </a:t>
            </a:r>
          </a:p>
          <a:p>
            <a:pPr marL="0"/>
            <a:endParaRPr lang="sv-SE" i="1" dirty="0"/>
          </a:p>
          <a:p>
            <a:pPr marL="0"/>
            <a:r>
              <a:rPr lang="sv-SE" i="1" dirty="0"/>
              <a:t>[Klick]</a:t>
            </a:r>
            <a:r>
              <a:rPr lang="sv-SE" dirty="0"/>
              <a:t> Där kan man välja att tillåta alla cookies, blockera tredjepartscookies, blockera alla cookies eller anpassa inställningarna för specifika webbplatser.</a:t>
            </a:r>
          </a:p>
        </p:txBody>
      </p:sp>
      <p:sp>
        <p:nvSpPr>
          <p:cNvPr id="187" name="Google Shape;187;g2211719fc68_0_1:notes">
            <a:extLst>
              <a:ext uri="{FF2B5EF4-FFF2-40B4-BE49-F238E27FC236}">
                <a16:creationId xmlns:a16="http://schemas.microsoft.com/office/drawing/2014/main" id="{F1E6B8FB-AA8F-E60F-EA25-7F0D834170D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11</a:t>
            </a:fld>
            <a:endParaRPr/>
          </a:p>
        </p:txBody>
      </p:sp>
    </p:spTree>
    <p:extLst>
      <p:ext uri="{BB962C8B-B14F-4D97-AF65-F5344CB8AC3E}">
        <p14:creationId xmlns:p14="http://schemas.microsoft.com/office/powerpoint/2010/main" val="3184312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1764A33A-F9B5-FB27-9DBF-F4CC6A5CAA0F}"/>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17AAB2FC-CBA2-117F-6BA7-B61E36C0A3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64719E07-6634-8A26-8BBA-A8F691471A8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Man kan också hantera cookies direkt på hemsidan i den där lilla rutan som poppar upp. Men hemsidor kan göra det mer eller mindre lätt.</a:t>
            </a:r>
          </a:p>
          <a:p>
            <a:pPr marL="0"/>
            <a:endParaRPr lang="sv-SE" dirty="0"/>
          </a:p>
          <a:p>
            <a:pPr marL="0"/>
            <a:r>
              <a:rPr lang="sv-SE" dirty="0"/>
              <a:t>En hemsida måste direkt, i första fönstret som kommer upp, ha som alternativ att godkänna (</a:t>
            </a:r>
            <a:r>
              <a:rPr lang="sv-SE" dirty="0" err="1"/>
              <a:t>agree</a:t>
            </a:r>
            <a:r>
              <a:rPr lang="sv-SE" dirty="0"/>
              <a:t>) eller avvisa (</a:t>
            </a:r>
            <a:r>
              <a:rPr lang="sv-SE" dirty="0" err="1"/>
              <a:t>reject</a:t>
            </a:r>
            <a:r>
              <a:rPr lang="sv-SE" dirty="0"/>
              <a:t>) alla valbara cookies. Men ibland följer företag inte reglerna. År 2022 dömdes Google i Frankrike till att betala 150 miljoner euro i böter, just för att de inte gav användaren ett enkelt alternativ att avvisa cookies.</a:t>
            </a:r>
          </a:p>
          <a:p>
            <a:pPr marL="0" lvl="0" indent="0" algn="l" rtl="0">
              <a:lnSpc>
                <a:spcPct val="100000"/>
              </a:lnSpc>
              <a:spcBef>
                <a:spcPts val="0"/>
              </a:spcBef>
              <a:spcAft>
                <a:spcPts val="0"/>
              </a:spcAft>
              <a:buSzPts val="1400"/>
              <a:buNone/>
            </a:pPr>
            <a:endParaRPr dirty="0"/>
          </a:p>
        </p:txBody>
      </p:sp>
      <p:sp>
        <p:nvSpPr>
          <p:cNvPr id="187" name="Google Shape;187;g2211719fc68_0_1:notes">
            <a:extLst>
              <a:ext uri="{FF2B5EF4-FFF2-40B4-BE49-F238E27FC236}">
                <a16:creationId xmlns:a16="http://schemas.microsoft.com/office/drawing/2014/main" id="{A0CE85E5-2E35-0F6B-1F69-C2E12592ED0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12</a:t>
            </a:fld>
            <a:endParaRPr/>
          </a:p>
        </p:txBody>
      </p:sp>
    </p:spTree>
    <p:extLst>
      <p:ext uri="{BB962C8B-B14F-4D97-AF65-F5344CB8AC3E}">
        <p14:creationId xmlns:p14="http://schemas.microsoft.com/office/powerpoint/2010/main" val="787462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FFD81BAC-7199-11CA-4EC5-8DD220D58978}"/>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AB18A138-EF44-52DD-6681-1D73E9D3B1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4E58FD26-AA00-8CA6-E3AC-9B62312304F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Om man klickar på 'hantera cookies' i cookierutan kan man välja mer specifika inställningar för just den hemsidan. Det är ofta här man kan tacka nej till att dela sin data med tredjepartsaktörer eller blockera cookies som används för marknadsföring.</a:t>
            </a:r>
          </a:p>
          <a:p>
            <a:pPr marL="0"/>
            <a:endParaRPr lang="sv-SE" dirty="0"/>
          </a:p>
          <a:p>
            <a:pPr marL="0"/>
            <a:r>
              <a:rPr lang="sv-SE" dirty="0"/>
              <a:t>Här kan det komma upp mycket text som kan kännas överväldigande, men det finns viktig information att ta del av.</a:t>
            </a:r>
          </a:p>
          <a:p>
            <a:pPr marL="0"/>
            <a:endParaRPr lang="sv-SE" dirty="0"/>
          </a:p>
          <a:p>
            <a:pPr marL="0"/>
            <a:r>
              <a:rPr lang="sv-SE" dirty="0"/>
              <a:t>Och även om du tackat ja till cookies en gång, har du alltid rätt att ändra dig senare – antingen genom att gå in på cookieinställningarna för hemsidan eller genom att ändra inställningarna i webbläsaren.</a:t>
            </a:r>
          </a:p>
        </p:txBody>
      </p:sp>
      <p:sp>
        <p:nvSpPr>
          <p:cNvPr id="187" name="Google Shape;187;g2211719fc68_0_1:notes">
            <a:extLst>
              <a:ext uri="{FF2B5EF4-FFF2-40B4-BE49-F238E27FC236}">
                <a16:creationId xmlns:a16="http://schemas.microsoft.com/office/drawing/2014/main" id="{374F75D5-97D4-6DD4-5259-8B67446AC21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13</a:t>
            </a:fld>
            <a:endParaRPr/>
          </a:p>
        </p:txBody>
      </p:sp>
    </p:spTree>
    <p:extLst>
      <p:ext uri="{BB962C8B-B14F-4D97-AF65-F5344CB8AC3E}">
        <p14:creationId xmlns:p14="http://schemas.microsoft.com/office/powerpoint/2010/main" val="3080347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E2FF9F08-05C5-AC83-B757-88970E73458C}"/>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7560F56D-E6B6-B528-51C8-D90FFFBE47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EB9A9119-F936-5DB3-6993-A4B89581A3B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Nu har vi pratat om vad cookies är och hur de fungerar. Nästa steg är att fundera på </a:t>
            </a:r>
            <a:r>
              <a:rPr lang="sv-SE" i="1" dirty="0"/>
              <a:t>varför</a:t>
            </a:r>
            <a:r>
              <a:rPr lang="sv-SE" dirty="0"/>
              <a:t> de faktiskt samlas in och vem som tjänar på det.</a:t>
            </a:r>
          </a:p>
          <a:p>
            <a:pPr marL="0"/>
            <a:endParaRPr lang="sv-SE" dirty="0"/>
          </a:p>
          <a:p>
            <a:pPr marL="0"/>
            <a:r>
              <a:rPr lang="sv-SE" dirty="0"/>
              <a:t>Vi ska ta oss an tre diskussionsfrågor tillsammans.</a:t>
            </a:r>
          </a:p>
          <a:p>
            <a:pPr marL="0"/>
            <a:endParaRPr lang="sv-SE" dirty="0"/>
          </a:p>
          <a:p>
            <a:pPr marL="0"/>
            <a:r>
              <a:rPr lang="sv-SE" i="1" dirty="0"/>
              <a:t>[Övningen kan göras i bikupor/mindre grupper eller som helklassdiskussion med handuppräckning. Anpassa efter tid och gruppstorlek.]</a:t>
            </a:r>
            <a:endParaRPr lang="sv-SE" dirty="0"/>
          </a:p>
        </p:txBody>
      </p:sp>
      <p:sp>
        <p:nvSpPr>
          <p:cNvPr id="127" name="Google Shape;127;p7:notes">
            <a:extLst>
              <a:ext uri="{FF2B5EF4-FFF2-40B4-BE49-F238E27FC236}">
                <a16:creationId xmlns:a16="http://schemas.microsoft.com/office/drawing/2014/main" id="{A9EC37B0-D28E-CB26-2E23-843B27495F2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2287035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ea2469da01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Första frågan: har ni märkt att det ofta är väldigt enkelt att klicka </a:t>
            </a:r>
            <a:r>
              <a:rPr lang="sv-SE" i="1" dirty="0"/>
              <a:t>ja</a:t>
            </a:r>
            <a:r>
              <a:rPr lang="sv-SE" dirty="0"/>
              <a:t> till alla cookies, men ganska krångligt att avvisa dem eller ändra i inställningarna? Varför tror ni att det är så?</a:t>
            </a:r>
          </a:p>
          <a:p>
            <a:pPr marL="0"/>
            <a:endParaRPr lang="sv-SE" i="1" dirty="0"/>
          </a:p>
          <a:p>
            <a:pPr marL="0"/>
            <a:r>
              <a:rPr lang="sv-SE" i="1" dirty="0"/>
              <a:t>[Låt eleverna diskutera i bikupor eller helklass. Fyll sedan på med:]</a:t>
            </a:r>
          </a:p>
          <a:p>
            <a:pPr marL="0"/>
            <a:endParaRPr lang="sv-SE" i="1" dirty="0"/>
          </a:p>
          <a:p>
            <a:pPr marL="0"/>
            <a:r>
              <a:rPr lang="sv-SE" dirty="0"/>
              <a:t>Det finns en potentiell vinst för företag i att samla in information, eftersom data går att sälja vidare. En förklaring till de komplicerade designerna kan därför vara att man helt enkelt utnyttjar att de flesta inte orkar läsa igenom och därför väljer den enkla vägen ut att bara acceptera. De vill ha användarens information och räknar med att vi är lite lata.</a:t>
            </a:r>
          </a:p>
          <a:p>
            <a:pPr marL="0"/>
            <a:endParaRPr lang="sv-SE" dirty="0"/>
          </a:p>
          <a:p>
            <a:pPr marL="0"/>
            <a:r>
              <a:rPr lang="sv-SE" dirty="0"/>
              <a:t>En lite mer generös tolkning är att olika företag använder olika språk och olika design – utan att någon menat det illa, men att det ändå skapar förvirring för användaren.</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SE" sz="1100" b="0" i="0" u="none" strike="noStrike" cap="none" dirty="0">
                <a:solidFill>
                  <a:schemeClr val="dk1"/>
                </a:solidFill>
                <a:effectLst/>
                <a:latin typeface="Calibri"/>
                <a:ea typeface="Calibri"/>
                <a:cs typeface="Calibri"/>
                <a:sym typeface="Calibri"/>
              </a:rPr>
              <a:t> </a:t>
            </a:r>
            <a:endParaRPr lang="en-SE"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sz="1100" dirty="0">
              <a:latin typeface="Arial"/>
              <a:ea typeface="Arial"/>
              <a:cs typeface="Arial"/>
              <a:sym typeface="Arial"/>
            </a:endParaRPr>
          </a:p>
        </p:txBody>
      </p:sp>
      <p:sp>
        <p:nvSpPr>
          <p:cNvPr id="178" name="Google Shape;178;g2ea2469da01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09C27977-8B5C-5AF9-0F73-8102FB99EE5A}"/>
            </a:ext>
          </a:extLst>
        </p:cNvPr>
        <p:cNvGrpSpPr/>
        <p:nvPr/>
      </p:nvGrpSpPr>
      <p:grpSpPr>
        <a:xfrm>
          <a:off x="0" y="0"/>
          <a:ext cx="0" cy="0"/>
          <a:chOff x="0" y="0"/>
          <a:chExt cx="0" cy="0"/>
        </a:xfrm>
      </p:grpSpPr>
      <p:sp>
        <p:nvSpPr>
          <p:cNvPr id="176" name="Google Shape;176;g2ea2469da01_0_4:notes">
            <a:extLst>
              <a:ext uri="{FF2B5EF4-FFF2-40B4-BE49-F238E27FC236}">
                <a16:creationId xmlns:a16="http://schemas.microsoft.com/office/drawing/2014/main" id="{DC9B3C5E-AB7D-C557-3C54-B2FCA318C5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a:extLst>
              <a:ext uri="{FF2B5EF4-FFF2-40B4-BE49-F238E27FC236}">
                <a16:creationId xmlns:a16="http://schemas.microsoft.com/office/drawing/2014/main" id="{5CF6DB12-F88B-1D97-0D67-97AD5A3A9B5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sz="1100" dirty="0"/>
              <a:t>Nästa fråga: vad kan olika aktörer ha för motiv med att samla in cookies? Vi tittar på några exempel.</a:t>
            </a:r>
          </a:p>
          <a:p>
            <a:pPr marL="0"/>
            <a:endParaRPr lang="sv-SE" sz="1100" dirty="0"/>
          </a:p>
          <a:p>
            <a:pPr marL="0"/>
            <a:r>
              <a:rPr lang="sv-SE" sz="1100" i="1" dirty="0"/>
              <a:t>[Klick – Stadium visas]</a:t>
            </a:r>
            <a:endParaRPr lang="sv-SE" sz="1100" dirty="0"/>
          </a:p>
          <a:p>
            <a:pPr marL="0"/>
            <a:r>
              <a:rPr lang="sv-SE" sz="1100" dirty="0"/>
              <a:t>"Vad skulle </a:t>
            </a:r>
            <a:r>
              <a:rPr lang="sv-SE" sz="1100" b="1" dirty="0"/>
              <a:t>Stadium</a:t>
            </a:r>
            <a:r>
              <a:rPr lang="sv-SE" sz="1100" dirty="0"/>
              <a:t> kunna använda cookies till?”</a:t>
            </a:r>
          </a:p>
          <a:p>
            <a:pPr marL="0"/>
            <a:endParaRPr lang="sv-SE" sz="1100" dirty="0"/>
          </a:p>
          <a:p>
            <a:pPr marL="0"/>
            <a:r>
              <a:rPr lang="sv-SE" sz="1100" i="1" dirty="0"/>
              <a:t>[Låt eleverna svara. Fyll på:]</a:t>
            </a:r>
            <a:endParaRPr lang="sv-SE" sz="1100" dirty="0"/>
          </a:p>
          <a:p>
            <a:pPr marL="0"/>
            <a:r>
              <a:rPr lang="sv-SE" sz="1100" dirty="0"/>
              <a:t>Till exempel: spara varukorgen, rikta reklam, spara inloggning, komma ihåg adressen till dina beställningar eller använda din position för att föreslå närmaste butik.</a:t>
            </a:r>
          </a:p>
          <a:p>
            <a:pPr marL="0"/>
            <a:endParaRPr lang="sv-SE" sz="1100" dirty="0"/>
          </a:p>
          <a:p>
            <a:pPr marL="0"/>
            <a:r>
              <a:rPr lang="sv-SE" sz="1100" i="1" dirty="0"/>
              <a:t>[Klick – SAS visas]</a:t>
            </a:r>
            <a:endParaRPr lang="sv-SE" sz="1100" dirty="0"/>
          </a:p>
          <a:p>
            <a:pPr marL="0"/>
            <a:r>
              <a:rPr lang="sv-SE" sz="1100" dirty="0"/>
              <a:t>"Vad skulle </a:t>
            </a:r>
            <a:r>
              <a:rPr lang="sv-SE" sz="1100" b="1" dirty="0"/>
              <a:t>SAS</a:t>
            </a:r>
            <a:r>
              <a:rPr lang="sv-SE" sz="1100" dirty="0"/>
              <a:t>, som är ett flygbolag, kunna använda cookies till?”</a:t>
            </a:r>
          </a:p>
          <a:p>
            <a:pPr marL="0"/>
            <a:endParaRPr lang="sv-SE" sz="1100" dirty="0"/>
          </a:p>
          <a:p>
            <a:pPr marL="0"/>
            <a:r>
              <a:rPr lang="sv-SE" sz="1100" i="1" dirty="0"/>
              <a:t>[Låt eleverna svara. Fyll på:]</a:t>
            </a:r>
            <a:endParaRPr lang="sv-SE" sz="1100" dirty="0"/>
          </a:p>
          <a:p>
            <a:pPr marL="0"/>
            <a:r>
              <a:rPr lang="sv-SE" sz="1100" dirty="0"/>
              <a:t>Till exempel: spara påbörjade bokningar, rikta reklam, spara inloggning eller använda din position för att automatiskt föreslå vilken flygplats du kan resa från.</a:t>
            </a:r>
          </a:p>
          <a:p>
            <a:pPr marL="0"/>
            <a:endParaRPr lang="sv-SE" sz="1100" dirty="0"/>
          </a:p>
          <a:p>
            <a:pPr marL="0"/>
            <a:r>
              <a:rPr lang="sv-SE" sz="1100" i="1" dirty="0"/>
              <a:t>[Klick – Netflix visas]</a:t>
            </a:r>
            <a:endParaRPr lang="sv-SE" sz="1100" dirty="0"/>
          </a:p>
          <a:p>
            <a:pPr marL="0"/>
            <a:r>
              <a:rPr lang="sv-SE" sz="1100" dirty="0"/>
              <a:t>Vad skulle </a:t>
            </a:r>
            <a:r>
              <a:rPr lang="sv-SE" sz="1100" b="1" dirty="0"/>
              <a:t>Netflix</a:t>
            </a:r>
            <a:r>
              <a:rPr lang="sv-SE" sz="1100" dirty="0"/>
              <a:t> kunna använda cookies till?</a:t>
            </a:r>
          </a:p>
          <a:p>
            <a:pPr marL="0"/>
            <a:endParaRPr lang="sv-SE" sz="1100" dirty="0"/>
          </a:p>
          <a:p>
            <a:pPr marL="0"/>
            <a:r>
              <a:rPr lang="sv-SE" sz="1100" i="1" dirty="0"/>
              <a:t>[Låt eleverna svara. Fyll på:]</a:t>
            </a:r>
            <a:endParaRPr lang="sv-SE" sz="1100" dirty="0"/>
          </a:p>
          <a:p>
            <a:pPr marL="0"/>
            <a:r>
              <a:rPr lang="sv-SE" sz="1100" dirty="0"/>
              <a:t>Till exempel: spara vilka filmer och avsnitt du sett, spara inloggning, spara bankuppgifter för betalningar – eller använda din position för att kontrollera att kontot bara används av ett hushåll.</a:t>
            </a:r>
          </a:p>
          <a:p>
            <a:pPr marL="0"/>
            <a:endParaRPr lang="sv-SE" sz="1100" dirty="0"/>
          </a:p>
          <a:p>
            <a:pPr marL="0"/>
            <a:r>
              <a:rPr lang="sv-SE" sz="1100" i="1" dirty="0"/>
              <a:t>[Klick – Hackare visas]</a:t>
            </a:r>
            <a:endParaRPr lang="sv-SE" sz="1100" dirty="0"/>
          </a:p>
          <a:p>
            <a:pPr marL="0"/>
            <a:r>
              <a:rPr lang="sv-SE" sz="1100" dirty="0"/>
              <a:t>Och vad skulle en </a:t>
            </a:r>
            <a:r>
              <a:rPr lang="sv-SE" sz="1100" b="1" dirty="0"/>
              <a:t>hackare</a:t>
            </a:r>
            <a:r>
              <a:rPr lang="sv-SE" sz="1100" dirty="0"/>
              <a:t> kunna använda cookies till? Vi återkommer till det i slutet, men det korta svaret är: mycket och det är en av anledningarna till att vi pratar om cookies i en cybersäkerhetslektion.</a:t>
            </a:r>
          </a:p>
          <a:p>
            <a:pPr marL="0" lvl="0" indent="0" algn="l" rtl="0">
              <a:lnSpc>
                <a:spcPct val="100000"/>
              </a:lnSpc>
              <a:spcBef>
                <a:spcPts val="0"/>
              </a:spcBef>
              <a:spcAft>
                <a:spcPts val="0"/>
              </a:spcAft>
              <a:buSzPts val="1400"/>
              <a:buNone/>
            </a:pPr>
            <a:endParaRPr sz="1100" dirty="0">
              <a:latin typeface="Arial"/>
              <a:ea typeface="Arial"/>
              <a:cs typeface="Arial"/>
              <a:sym typeface="Arial"/>
            </a:endParaRPr>
          </a:p>
        </p:txBody>
      </p:sp>
      <p:sp>
        <p:nvSpPr>
          <p:cNvPr id="178" name="Google Shape;178;g2ea2469da01_0_4:notes">
            <a:extLst>
              <a:ext uri="{FF2B5EF4-FFF2-40B4-BE49-F238E27FC236}">
                <a16:creationId xmlns:a16="http://schemas.microsoft.com/office/drawing/2014/main" id="{A04C2C96-97B1-7440-FD48-7370A59723B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8839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37F150AA-27E4-1FAE-5211-A03BCDFDD4FA}"/>
            </a:ext>
          </a:extLst>
        </p:cNvPr>
        <p:cNvGrpSpPr/>
        <p:nvPr/>
      </p:nvGrpSpPr>
      <p:grpSpPr>
        <a:xfrm>
          <a:off x="0" y="0"/>
          <a:ext cx="0" cy="0"/>
          <a:chOff x="0" y="0"/>
          <a:chExt cx="0" cy="0"/>
        </a:xfrm>
      </p:grpSpPr>
      <p:sp>
        <p:nvSpPr>
          <p:cNvPr id="176" name="Google Shape;176;g2ea2469da01_0_4:notes">
            <a:extLst>
              <a:ext uri="{FF2B5EF4-FFF2-40B4-BE49-F238E27FC236}">
                <a16:creationId xmlns:a16="http://schemas.microsoft.com/office/drawing/2014/main" id="{7EA64A10-BF32-6F22-293E-112D64D1A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a:extLst>
              <a:ext uri="{FF2B5EF4-FFF2-40B4-BE49-F238E27FC236}">
                <a16:creationId xmlns:a16="http://schemas.microsoft.com/office/drawing/2014/main" id="{457EE41D-8E3D-705F-4106-B56CBD56B0D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Sista frågan: nu när ni vet lite mer om vem som samlar in cookies och varför, vilka aktörer känner ni er bekväma med att dela era cookies med, och vilka inte?</a:t>
            </a:r>
          </a:p>
          <a:p>
            <a:pPr marL="0"/>
            <a:endParaRPr lang="sv-SE" dirty="0"/>
          </a:p>
          <a:p>
            <a:pPr marL="0"/>
            <a:r>
              <a:rPr lang="sv-SE" dirty="0"/>
              <a:t>Det finns inga rätta svar här. Poängen är att fundera själv och göra ett medvetet val. Vi kan ta två exempel att resonera kring:</a:t>
            </a:r>
          </a:p>
          <a:p>
            <a:pPr marL="0"/>
            <a:endParaRPr lang="sv-SE" dirty="0"/>
          </a:p>
          <a:p>
            <a:pPr marL="0"/>
            <a:r>
              <a:rPr lang="sv-SE" i="1" dirty="0"/>
              <a:t>[Klick – exempel 1 visas]</a:t>
            </a:r>
            <a:endParaRPr lang="sv-SE" dirty="0"/>
          </a:p>
          <a:p>
            <a:pPr marL="0"/>
            <a:r>
              <a:rPr lang="sv-SE" b="1" dirty="0"/>
              <a:t>En känd streamingtjänst</a:t>
            </a:r>
            <a:r>
              <a:rPr lang="sv-SE" dirty="0"/>
              <a:t> som ni redan använder. Här vet ni ungefär vad ni får ut av att dela: det blir enklare inloggning, förslag på nya filmer, kanske betalningsuppgifter som ligger sparade. Det är också en stor, etablerad tjänst som måste följa GDPR när den erbjuder sina tjänster i Europa – och som har ett varumärke att förlora om något går fel.</a:t>
            </a:r>
          </a:p>
          <a:p>
            <a:pPr marL="0"/>
            <a:endParaRPr lang="sv-SE" dirty="0"/>
          </a:p>
          <a:p>
            <a:pPr marL="0"/>
            <a:r>
              <a:rPr lang="sv-SE" i="1" dirty="0"/>
              <a:t>[Klick – exempel 2 visas]</a:t>
            </a:r>
            <a:endParaRPr lang="sv-SE" dirty="0"/>
          </a:p>
          <a:p>
            <a:pPr marL="0"/>
            <a:r>
              <a:rPr lang="sv-SE" b="1" dirty="0"/>
              <a:t>En okänd hemsida</a:t>
            </a:r>
            <a:r>
              <a:rPr lang="sv-SE" dirty="0"/>
              <a:t> som ni aldrig hört om innan. Här vet ni inte vem som ligger bakom, och den har inget rykte att förlora. Den kanske till och med har som affärsmodell att sälja er information vidare. Är det värt att klicka </a:t>
            </a:r>
            <a:r>
              <a:rPr lang="sv-SE" i="1" dirty="0"/>
              <a:t>ja</a:t>
            </a:r>
            <a:r>
              <a:rPr lang="sv-SE" dirty="0"/>
              <a:t> till alla cookies på en sådan sida?</a:t>
            </a:r>
          </a:p>
        </p:txBody>
      </p:sp>
      <p:sp>
        <p:nvSpPr>
          <p:cNvPr id="178" name="Google Shape;178;g2ea2469da01_0_4:notes">
            <a:extLst>
              <a:ext uri="{FF2B5EF4-FFF2-40B4-BE49-F238E27FC236}">
                <a16:creationId xmlns:a16="http://schemas.microsoft.com/office/drawing/2014/main" id="{D6B8099F-496A-9CE9-26CE-14B9FD11881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6435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r>
              <a:rPr lang="sv-SE" dirty="0"/>
              <a:t>Vi lovade att återkomma till hackaren och det är här vi verkligen kommer in i cybersäkerhet. För cookies handlar inte bara om reklam och affärsmodeller. De kan också utnyttjas på ett direkt skadligt sätt.</a:t>
            </a:r>
          </a:p>
          <a:p>
            <a:pPr marL="0"/>
            <a:endParaRPr lang="sv-SE" dirty="0"/>
          </a:p>
          <a:p>
            <a:pPr marL="0"/>
            <a:r>
              <a:rPr lang="sv-SE" dirty="0"/>
              <a:t>Det vanligaste sättet är genom </a:t>
            </a:r>
            <a:r>
              <a:rPr lang="sv-SE" b="1" dirty="0"/>
              <a:t>falska sidor</a:t>
            </a:r>
            <a:r>
              <a:rPr lang="sv-SE" dirty="0"/>
              <a:t> som antingen tjänar pengar på att samla in stora mängder information och sälja vidare, eller genom rena bedrägerier.</a:t>
            </a:r>
          </a:p>
          <a:p>
            <a:pPr marL="0"/>
            <a:endParaRPr lang="sv-SE" dirty="0"/>
          </a:p>
          <a:p>
            <a:pPr marL="0"/>
            <a:r>
              <a:rPr lang="sv-SE" dirty="0"/>
              <a:t>En annan risk är att hackare kan </a:t>
            </a:r>
            <a:r>
              <a:rPr lang="sv-SE" b="1" dirty="0"/>
              <a:t>stjäla särskilda cookies</a:t>
            </a:r>
            <a:r>
              <a:rPr lang="sv-SE" dirty="0"/>
              <a:t> när en hemsida har dålig säkerhet. Cookies innehåller ju information som säger till hemsidan 'det här är en inloggad användare'. Om en hackare kommer över den cookien kan hen låtsas vara du, och på så sätt lura systemet att släppa in hen på ditt konto. Det kallas </a:t>
            </a:r>
            <a:r>
              <a:rPr lang="sv-SE" b="1" dirty="0"/>
              <a:t>session </a:t>
            </a:r>
            <a:r>
              <a:rPr lang="sv-SE" b="1" dirty="0" err="1"/>
              <a:t>hijacking</a:t>
            </a:r>
            <a:r>
              <a:rPr lang="sv-SE" dirty="0"/>
              <a:t> – ungefär 'kidnappning av inloggningen' – och är ett sätt att få tillgång till känslig information som kan finnas på ditt konto.</a:t>
            </a:r>
          </a:p>
          <a:p>
            <a:pPr marL="0"/>
            <a:endParaRPr lang="sv-SE" dirty="0"/>
          </a:p>
          <a:p>
            <a:pPr marL="0"/>
            <a:r>
              <a:rPr lang="sv-SE" dirty="0"/>
              <a:t>Så cookies är inte bara en fråga om reklam, det är också en fråga om säkerhet. Och det är just därför det spelar roll att man tänker till innan man klickar 'ja'.</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122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en sak som är bra att ha med sig från början: din data kan vara valuta online. Varje gång vi rör oss på nätet lämnar vi spår efter oss, information som går att koppla till oss som användare. Vi kanske inte tror att just våra spår är särskilt intressanta för någon annan, men för vissa aktörer kan de faktiskt vara guld värda.</a:t>
            </a:r>
            <a:endParaRPr lang="sv-SE" sz="1200" b="1" i="0" u="none" strike="noStrike" cap="none" dirty="0">
              <a:solidFill>
                <a:schemeClr val="dk1"/>
              </a:solidFill>
              <a:effectLst/>
              <a:latin typeface="Calibri"/>
              <a:ea typeface="Calibri"/>
              <a:cs typeface="Calibri"/>
              <a:sym typeface="Calibri"/>
            </a:endParaRPr>
          </a:p>
          <a:p>
            <a:endParaRPr lang="sv-SE" dirty="0">
              <a:sym typeface="Calibri"/>
            </a:endParaRPr>
          </a:p>
        </p:txBody>
      </p:sp>
      <p:sp>
        <p:nvSpPr>
          <p:cNvPr id="127" name="Google Shape;12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sz="1100" b="0" i="1" u="none" strike="noStrike" cap="none" dirty="0">
                <a:solidFill>
                  <a:schemeClr val="dk1"/>
                </a:solidFill>
                <a:effectLst/>
                <a:latin typeface="Calibri"/>
                <a:ea typeface="Calibri"/>
                <a:cs typeface="Calibri"/>
                <a:sym typeface="Calibri"/>
              </a:rPr>
              <a:t>[Inledande frågeställning] </a:t>
            </a:r>
            <a:r>
              <a:rPr lang="sv-SE" sz="1100" b="0" i="0" u="none" strike="noStrike" cap="none" dirty="0">
                <a:solidFill>
                  <a:schemeClr val="dk1"/>
                </a:solidFill>
                <a:effectLst/>
                <a:latin typeface="Calibri"/>
                <a:ea typeface="Calibri"/>
                <a:cs typeface="Calibri"/>
                <a:sym typeface="Calibri"/>
              </a:rPr>
              <a:t>V</a:t>
            </a:r>
            <a:r>
              <a:rPr lang="sv-SE" sz="1100" dirty="0"/>
              <a:t>ad är egentligen ett digitalt spår? Har någon en gissning?</a:t>
            </a:r>
            <a:endParaRPr lang="sv-SE" sz="1100" b="0" i="0" u="none" strike="noStrike" cap="none" dirty="0">
              <a:solidFill>
                <a:schemeClr val="dk1"/>
              </a:solidFill>
              <a:effectLst/>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SE" sz="1100" b="0" i="0" u="none" strike="noStrike" cap="none" dirty="0">
              <a:solidFill>
                <a:schemeClr val="dk1"/>
              </a:solidFill>
              <a:effectLst/>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sz="1100" i="1" dirty="0"/>
              <a:t>[Låt eleverna svara. Fyll på med exempel som inte kommer upp:]</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SE" sz="1100" i="1"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sz="1100" dirty="0"/>
              <a:t>Digitala spår kan till exempel vara sökhistoriken, bilder man lägger upp, vilka man följer på </a:t>
            </a:r>
            <a:r>
              <a:rPr lang="sv-SE" sz="1100" dirty="0" err="1"/>
              <a:t>TikTok</a:t>
            </a:r>
            <a:r>
              <a:rPr lang="sv-SE" sz="1100" dirty="0"/>
              <a:t> eller Instagram, hur länge man är kvar på en sida, hur länge man tittar på en bild i flödet, vad man handlar, vad man klickar på, vad man kommenterar. En del av det lämnar vi medvetet, annat sker helt utan att vi tänker på det.</a:t>
            </a:r>
            <a:br>
              <a:rPr lang="sv-SE" sz="1100" dirty="0"/>
            </a:br>
            <a:br>
              <a:rPr lang="sv-SE" sz="1100" dirty="0"/>
            </a:br>
            <a:r>
              <a:rPr lang="sv-SE" sz="1100" i="1" dirty="0"/>
              <a:t>[Klick för att visa hela bilden]</a:t>
            </a:r>
            <a:endParaRPr lang="sv-SE" sz="1100" dirty="0"/>
          </a:p>
          <a:p>
            <a:pPr marL="0" lvl="0"/>
            <a:endParaRPr lang="sv-SE" sz="1100" b="0" i="0" u="none" strike="noStrike" cap="none" dirty="0">
              <a:solidFill>
                <a:schemeClr val="dk1"/>
              </a:solidFill>
              <a:effectLst/>
              <a:latin typeface="Calibri"/>
              <a:ea typeface="Calibri"/>
              <a:cs typeface="Calibri"/>
              <a:sym typeface="Calibri"/>
            </a:endParaRPr>
          </a:p>
        </p:txBody>
      </p:sp>
      <p:sp>
        <p:nvSpPr>
          <p:cNvPr id="134" name="Google Shape;13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En del av spåren lämnar vi medvetet, som när vi fyller i ett formulär eller lägger upp något på sociala medier. Men mycket sker utan att vi tänker på det. Nu ska vi titta på en kort film som handlar om just det.</a:t>
            </a:r>
          </a:p>
          <a:p>
            <a:pPr marL="0"/>
            <a:endParaRPr lang="sv-SE" dirty="0"/>
          </a:p>
          <a:p>
            <a:pPr marL="0"/>
            <a:r>
              <a:rPr lang="sv-SE" i="1" dirty="0"/>
              <a:t>[Klick – spela filmen "Tänk säkert": </a:t>
            </a:r>
            <a:r>
              <a:rPr lang="sv-SE" i="1" dirty="0">
                <a:hlinkClick r:id="rId3"/>
              </a:rPr>
              <a:t>https://youtu.be/K4FqzSqrjwE</a:t>
            </a:r>
            <a:r>
              <a:rPr lang="sv-SE" i="1" dirty="0"/>
              <a:t>]</a:t>
            </a:r>
          </a:p>
          <a:p>
            <a:pPr marL="0"/>
            <a:r>
              <a:rPr lang="sv-SE" i="1" dirty="0"/>
              <a:t>Obs! Om länken inte fungerar, kontrollera att du har senaste versionen av det digitala komplementet Är du säker? Arbetsblad och filmlänkar – Högstadiet. </a:t>
            </a:r>
          </a:p>
          <a:p>
            <a:pPr marL="0"/>
            <a:endParaRPr lang="sv-SE" dirty="0"/>
          </a:p>
          <a:p>
            <a:pPr marL="0"/>
            <a:r>
              <a:rPr lang="sv-SE" i="1" dirty="0"/>
              <a:t>[Efter filmen – diskussionsfråga till klassen:]</a:t>
            </a:r>
          </a:p>
          <a:p>
            <a:pPr marL="0"/>
            <a:r>
              <a:rPr lang="sv-SE" dirty="0"/>
              <a:t>Varför delar vi med oss så mycket online som vi kanske inte skulle ha gjort i verkliga livet?</a:t>
            </a:r>
          </a:p>
          <a:p>
            <a:pPr marL="0" lvl="0" indent="0" algn="l" rtl="0">
              <a:lnSpc>
                <a:spcPct val="100000"/>
              </a:lnSpc>
              <a:spcBef>
                <a:spcPts val="0"/>
              </a:spcBef>
              <a:spcAft>
                <a:spcPts val="0"/>
              </a:spcAft>
              <a:buSzPts val="1400"/>
              <a:buNone/>
            </a:pPr>
            <a:endParaRPr lang="sv-SE" dirty="0"/>
          </a:p>
        </p:txBody>
      </p:sp>
      <p:sp>
        <p:nvSpPr>
          <p:cNvPr id="175" name="Google Shape;175;p8: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745337d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e9745337d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sz="1100" dirty="0"/>
              <a:t>De flesta av oss skulle kanske aldrig dela med sig så frikostigt som Roger gjorde. Men även när vi inte aktivt lämnar ut information om oss själva, lämnar vi ändå spår på nätet hela tiden, utan att vi tänker på det. Nu ska vi titta på en film som visar hur det kan gå till.</a:t>
            </a:r>
          </a:p>
          <a:p>
            <a:pPr marL="0"/>
            <a:endParaRPr lang="sv-SE" sz="1100" dirty="0"/>
          </a:p>
          <a:p>
            <a:pPr marL="0"/>
            <a:r>
              <a:rPr lang="sv-SE" sz="1100" i="1" dirty="0"/>
              <a:t>[Klick – spela filmen "Ditt digitala fotavtryck": </a:t>
            </a:r>
            <a:r>
              <a:rPr lang="sv-SE" sz="1100" i="1" dirty="0">
                <a:hlinkClick r:id="rId3"/>
              </a:rPr>
              <a:t>https://www.youtube.com/playlist?list=PLIk39hnHx0Lv0ayyDRa50Z2tDGdne_b9e</a:t>
            </a:r>
            <a:r>
              <a:rPr lang="sv-SE" sz="1100" i="1" dirty="0"/>
              <a:t>]</a:t>
            </a:r>
            <a:endParaRPr lang="sv-SE" sz="1100" dirty="0"/>
          </a:p>
          <a:p>
            <a:pPr marL="0"/>
            <a:r>
              <a:rPr lang="sv-SE" sz="1100" i="1" dirty="0"/>
              <a:t>Obs! Om länken inte fungerar, kontrollera att du har senaste versionen av det digitala komplementet</a:t>
            </a:r>
            <a:r>
              <a:rPr lang="sv-SE" sz="1100" dirty="0"/>
              <a:t> Är du säker? Arbetsblad och filmlänkar – Högstadiet.</a:t>
            </a:r>
          </a:p>
        </p:txBody>
      </p:sp>
      <p:sp>
        <p:nvSpPr>
          <p:cNvPr id="145" name="Google Shape;145;g2e9745337d5_0_15: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e9745337d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E07287AE-F24D-A7B6-623C-757AC0AA069B}"/>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F6213584-5989-3EE5-4A7E-60AAF2DC70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2E5EE3B8-A288-7823-B779-8ABC3897ED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Varje gång vi besöker en hemsida, söker på något eller scrollar i ett flöde samlas information om oss och vårt beteende in. En av de vanligaste teknikerna för det är cookies.</a:t>
            </a:r>
            <a:endParaRPr lang="sv-SE" sz="1200" b="0" i="0" u="none" strike="noStrike" cap="none" dirty="0">
              <a:solidFill>
                <a:schemeClr val="dk1"/>
              </a:solidFill>
              <a:effectLst/>
              <a:latin typeface="Calibri"/>
              <a:ea typeface="Calibri"/>
              <a:cs typeface="Calibri"/>
              <a:sym typeface="Calibri"/>
            </a:endParaRPr>
          </a:p>
        </p:txBody>
      </p:sp>
      <p:sp>
        <p:nvSpPr>
          <p:cNvPr id="127" name="Google Shape;127;p7:notes">
            <a:extLst>
              <a:ext uri="{FF2B5EF4-FFF2-40B4-BE49-F238E27FC236}">
                <a16:creationId xmlns:a16="http://schemas.microsoft.com/office/drawing/2014/main" id="{E10C0472-A6F5-01E0-12E7-E0B729228C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4173111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D9DBE3CE-44D2-D460-6454-A4315A8C783C}"/>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12762CC7-02DE-3817-1F5B-D0469069C0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53669EFA-945F-C194-54FA-60B80882419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Cookies ser ofta ut som en liten frågeruta som poppar upp när man går in på en hemsida. Där vill aktören bakom sidan att man ska göra ett val, att antingen tillåta eller avvisa cookies</a:t>
            </a:r>
          </a:p>
          <a:p>
            <a:pPr marL="0"/>
            <a:endParaRPr lang="sv-SE" dirty="0"/>
          </a:p>
          <a:p>
            <a:pPr marL="0"/>
            <a:r>
              <a:rPr lang="sv-SE" dirty="0"/>
              <a:t>Vad är cookies och vad används de till? Har någon en gissning?</a:t>
            </a:r>
          </a:p>
          <a:p>
            <a:pPr marL="0"/>
            <a:endParaRPr lang="sv-SE" dirty="0"/>
          </a:p>
          <a:p>
            <a:pPr marL="0"/>
            <a:r>
              <a:rPr lang="sv-SE" i="1" dirty="0"/>
              <a:t>[Låt eleverna svara.]</a:t>
            </a:r>
          </a:p>
          <a:p>
            <a:pPr marL="0"/>
            <a:endParaRPr lang="sv-S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SE"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FI"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87" name="Google Shape;187;g2211719fc68_0_1:notes">
            <a:extLst>
              <a:ext uri="{FF2B5EF4-FFF2-40B4-BE49-F238E27FC236}">
                <a16:creationId xmlns:a16="http://schemas.microsoft.com/office/drawing/2014/main" id="{1B09049A-6C78-25AD-0523-DC6692DC46A2}"/>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7</a:t>
            </a:fld>
            <a:endParaRPr/>
          </a:p>
        </p:txBody>
      </p:sp>
    </p:spTree>
    <p:extLst>
      <p:ext uri="{BB962C8B-B14F-4D97-AF65-F5344CB8AC3E}">
        <p14:creationId xmlns:p14="http://schemas.microsoft.com/office/powerpoint/2010/main" val="2956530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211719fc6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En cookie är en liten textfil som sparas i din webbläsare när du besöker en hemsida. Företag och organisationer använder cookies för att samla in information om ditt beteende online.</a:t>
            </a:r>
          </a:p>
          <a:p>
            <a:pPr marL="0"/>
            <a:endParaRPr lang="sv-SE" dirty="0"/>
          </a:p>
          <a:p>
            <a:pPr marL="0"/>
            <a:r>
              <a:rPr lang="sv-SE" dirty="0"/>
              <a:t>När du kommer tillbaka till sidan senare, till exempel efter en vecka, plockas den sparade informationen fram och sidan anpassas efter dig. Här ser ni exempel på vad som kan sparas och det används sedan till exempel till att:</a:t>
            </a:r>
          </a:p>
          <a:p>
            <a:pPr marL="0">
              <a:buFont typeface="Arial" panose="020B0604020202020204" pitchFamily="34" charset="0"/>
              <a:buChar char="•"/>
            </a:pPr>
            <a:r>
              <a:rPr lang="sv-SE" dirty="0"/>
              <a:t>förenkla inloggningen så att du slipper fylla i användarnamn och lösenord varje gång</a:t>
            </a:r>
          </a:p>
          <a:p>
            <a:pPr marL="0">
              <a:buFont typeface="Arial" panose="020B0604020202020204" pitchFamily="34" charset="0"/>
              <a:buChar char="•"/>
            </a:pPr>
            <a:r>
              <a:rPr lang="sv-SE" dirty="0"/>
              <a:t>hålla reda på vilka varor du har lagt i din varukorg när du handlar på nätet</a:t>
            </a:r>
          </a:p>
          <a:p>
            <a:pPr marL="0">
              <a:buFont typeface="Arial" panose="020B0604020202020204" pitchFamily="34" charset="0"/>
              <a:buChar char="•"/>
            </a:pPr>
            <a:r>
              <a:rPr lang="sv-SE" dirty="0"/>
              <a:t>se till att du inte röstar två gånger i en omröstning</a:t>
            </a:r>
          </a:p>
          <a:p>
            <a:pPr marL="0" indent="0">
              <a:buFont typeface="Arial" panose="020B0604020202020204" pitchFamily="34" charset="0"/>
              <a:buNone/>
            </a:pPr>
            <a:endParaRPr lang="sv-SE" dirty="0"/>
          </a:p>
          <a:p>
            <a:pPr marL="0"/>
            <a:r>
              <a:rPr lang="sv-SE" dirty="0"/>
              <a:t>Det låter kanske praktiskt och ofta är det </a:t>
            </a:r>
            <a:r>
              <a:rPr lang="sv-SE" dirty="0" err="1"/>
              <a:t>det</a:t>
            </a:r>
            <a:r>
              <a:rPr lang="sv-SE" dirty="0"/>
              <a:t>. Men informationen ses som väldigt värdefull, både för kommersiella syften och av säkerhetsskäl, och i vissa fall kan även illasinnade aktörer utnyttja cookies. Därför är det viktigt att förstå vad man faktiskt godkänner när man accepterar en cookieförfrågan.</a:t>
            </a:r>
          </a:p>
          <a:p>
            <a:pPr marL="0" lvl="0" indent="0" algn="l" rtl="0">
              <a:lnSpc>
                <a:spcPct val="100000"/>
              </a:lnSpc>
              <a:spcBef>
                <a:spcPts val="0"/>
              </a:spcBef>
              <a:spcAft>
                <a:spcPts val="0"/>
              </a:spcAft>
              <a:buSzPts val="1400"/>
              <a:buNone/>
            </a:pPr>
            <a:endParaRPr dirty="0"/>
          </a:p>
        </p:txBody>
      </p:sp>
      <p:sp>
        <p:nvSpPr>
          <p:cNvPr id="187" name="Google Shape;187;g2211719fc68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211719fc68_0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211719fc68_0_2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En sak som är bra att veta är att cookies från olika hemsidor kan interagera med varandra. Det beror på något som kallas underdomäner. När du går in på en hemsida kan den i sin tur öppna andra sidor i bakgrunden.</a:t>
            </a:r>
          </a:p>
          <a:p>
            <a:pPr marL="0"/>
            <a:endParaRPr lang="sv-SE" dirty="0"/>
          </a:p>
          <a:p>
            <a:pPr marL="0"/>
            <a:r>
              <a:rPr lang="sv-SE" dirty="0"/>
              <a:t>Ett exempel: när du öppnar SVT:s hemsida hämtas också data från SMHI:s hemsida, för att kunna visa dig dagens väder. En hemsida kan alltså öppna många olika underdomäner utan att du märker det, bland annat för att kunna anpassa innehåll eller reklam mot just dig.</a:t>
            </a:r>
          </a:p>
        </p:txBody>
      </p:sp>
      <p:sp>
        <p:nvSpPr>
          <p:cNvPr id="227" name="Google Shape;227;g2211719fc68_0_2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vå delar" type="twoObj">
  <p:cSld name="Två delar">
    <p:spTree>
      <p:nvGrpSpPr>
        <p:cNvPr id="1" name="Shape 39"/>
        <p:cNvGrpSpPr/>
        <p:nvPr/>
      </p:nvGrpSpPr>
      <p:grpSpPr>
        <a:xfrm>
          <a:off x="0" y="0"/>
          <a:ext cx="0" cy="0"/>
          <a:chOff x="0" y="0"/>
          <a:chExt cx="0" cy="0"/>
        </a:xfrm>
      </p:grpSpPr>
      <p:sp>
        <p:nvSpPr>
          <p:cNvPr id="40" name="Google Shape;40;p37"/>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7"/>
          <p:cNvSpPr txBox="1">
            <a:spLocks noGrp="1"/>
          </p:cNvSpPr>
          <p:nvPr>
            <p:ph type="body" idx="1"/>
          </p:nvPr>
        </p:nvSpPr>
        <p:spPr>
          <a:xfrm>
            <a:off x="1581912" y="2638044"/>
            <a:ext cx="4271771"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2" name="Google Shape;42;p37"/>
          <p:cNvSpPr txBox="1">
            <a:spLocks noGrp="1"/>
          </p:cNvSpPr>
          <p:nvPr>
            <p:ph type="body" idx="2"/>
          </p:nvPr>
        </p:nvSpPr>
        <p:spPr>
          <a:xfrm>
            <a:off x="6338315" y="2638044"/>
            <a:ext cx="4270247"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3" name="Google Shape;43;p37"/>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7"/>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72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www.youtube.com/embed/K4FqzSqrjwE?feature=oembed" TargetMode="Externa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www.youtube.com/embed/bMBauZnDjt4?feature=oembed" TargetMode="Externa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55;p31">
            <a:extLst>
              <a:ext uri="{FF2B5EF4-FFF2-40B4-BE49-F238E27FC236}">
                <a16:creationId xmlns:a16="http://schemas.microsoft.com/office/drawing/2014/main" id="{AA3E174A-30E3-DA9F-AA26-D0D6A48B9DA1}"/>
              </a:ext>
            </a:extLst>
          </p:cNvPr>
          <p:cNvPicPr preferRelativeResize="0"/>
          <p:nvPr/>
        </p:nvPicPr>
        <p:blipFill rotWithShape="1">
          <a:blip r:embed="rId3">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FF32FA33-B2CD-9E6A-F24D-F6238CE8DC72}"/>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69871B46-92E5-4F0A-A348-C5FDF39A8DDC}"/>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1557279" y="313238"/>
            <a:ext cx="4250065" cy="4250065"/>
          </a:xfrm>
          <a:prstGeom prst="rect">
            <a:avLst/>
          </a:prstGeom>
        </p:spPr>
      </p:pic>
      <p:sp>
        <p:nvSpPr>
          <p:cNvPr id="10" name="Google Shape;98;p2">
            <a:extLst>
              <a:ext uri="{FF2B5EF4-FFF2-40B4-BE49-F238E27FC236}">
                <a16:creationId xmlns:a16="http://schemas.microsoft.com/office/drawing/2014/main" id="{34F1B590-ED71-862B-66BB-53441F2F59DF}"/>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err="1">
                <a:solidFill>
                  <a:srgbClr val="AEC2D3"/>
                </a:solidFill>
                <a:latin typeface="Aptos" panose="020B0004020202020204" pitchFamily="34" charset="0"/>
              </a:rPr>
              <a:t>Ditt</a:t>
            </a:r>
            <a:r>
              <a:rPr lang="en-US" sz="4800" b="1" dirty="0">
                <a:solidFill>
                  <a:srgbClr val="AEC2D3"/>
                </a:solidFill>
                <a:latin typeface="Aptos" panose="020B0004020202020204" pitchFamily="34" charset="0"/>
              </a:rPr>
              <a:t> </a:t>
            </a:r>
            <a:r>
              <a:rPr lang="en-US" sz="4800" b="1" dirty="0" err="1">
                <a:solidFill>
                  <a:srgbClr val="AEC2D3"/>
                </a:solidFill>
                <a:latin typeface="Aptos" panose="020B0004020202020204" pitchFamily="34" charset="0"/>
              </a:rPr>
              <a:t>digitala</a:t>
            </a:r>
            <a:r>
              <a:rPr lang="en-US" sz="4800" b="1" dirty="0">
                <a:solidFill>
                  <a:srgbClr val="AEC2D3"/>
                </a:solidFill>
                <a:latin typeface="Aptos" panose="020B0004020202020204" pitchFamily="34" charset="0"/>
              </a:rPr>
              <a:t> </a:t>
            </a:r>
            <a:r>
              <a:rPr lang="en-US" sz="4800" b="1" dirty="0" err="1">
                <a:solidFill>
                  <a:srgbClr val="AEC2D3"/>
                </a:solidFill>
                <a:latin typeface="Aptos" panose="020B0004020202020204" pitchFamily="34" charset="0"/>
              </a:rPr>
              <a:t>fotavtryck</a:t>
            </a:r>
            <a:endParaRPr lang="en-US" sz="4800" b="1" dirty="0">
              <a:solidFill>
                <a:srgbClr val="AEC2D3"/>
              </a:solidFill>
              <a:latin typeface="Aptos" panose="020B0004020202020204" pitchFamily="34" charset="0"/>
            </a:endParaRPr>
          </a:p>
        </p:txBody>
      </p:sp>
      <p:pic>
        <p:nvPicPr>
          <p:cNvPr id="4" name="Bildobjekt 3">
            <a:extLst>
              <a:ext uri="{FF2B5EF4-FFF2-40B4-BE49-F238E27FC236}">
                <a16:creationId xmlns:a16="http://schemas.microsoft.com/office/drawing/2014/main" id="{BAF0ADDD-E190-4351-E13C-DA2BC8365F3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089701" y="4134296"/>
            <a:ext cx="3716326" cy="1594614"/>
          </a:xfrm>
          <a:prstGeom prst="rect">
            <a:avLst/>
          </a:prstGeom>
        </p:spPr>
      </p:pic>
    </p:spTree>
    <p:extLst>
      <p:ext uri="{BB962C8B-B14F-4D97-AF65-F5344CB8AC3E}">
        <p14:creationId xmlns:p14="http://schemas.microsoft.com/office/powerpoint/2010/main" val="236728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a:extLst>
            <a:ext uri="{FF2B5EF4-FFF2-40B4-BE49-F238E27FC236}">
              <a16:creationId xmlns:a16="http://schemas.microsoft.com/office/drawing/2014/main" id="{5749CF27-2973-104A-4EE7-A8BB228FFDC5}"/>
            </a:ext>
          </a:extLst>
        </p:cNvPr>
        <p:cNvGrpSpPr/>
        <p:nvPr/>
      </p:nvGrpSpPr>
      <p:grpSpPr>
        <a:xfrm>
          <a:off x="0" y="0"/>
          <a:ext cx="0" cy="0"/>
          <a:chOff x="0" y="0"/>
          <a:chExt cx="0" cy="0"/>
        </a:xfrm>
      </p:grpSpPr>
      <p:sp>
        <p:nvSpPr>
          <p:cNvPr id="229" name="Google Shape;229;g2211719fc68_0_204">
            <a:extLst>
              <a:ext uri="{FF2B5EF4-FFF2-40B4-BE49-F238E27FC236}">
                <a16:creationId xmlns:a16="http://schemas.microsoft.com/office/drawing/2014/main" id="{4D6D164C-7F22-64A4-3EF1-A7D5A979EB8F}"/>
              </a:ext>
            </a:extLst>
          </p:cNvPr>
          <p:cNvSpPr/>
          <p:nvPr/>
        </p:nvSpPr>
        <p:spPr>
          <a:xfrm>
            <a:off x="1845430" y="1198605"/>
            <a:ext cx="8575800" cy="4349700"/>
          </a:xfrm>
          <a:prstGeom prst="rect">
            <a:avLst/>
          </a:prstGeom>
          <a:solidFill>
            <a:srgbClr val="0D0D0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30" name="Google Shape;230;g2211719fc68_0_204">
            <a:extLst>
              <a:ext uri="{FF2B5EF4-FFF2-40B4-BE49-F238E27FC236}">
                <a16:creationId xmlns:a16="http://schemas.microsoft.com/office/drawing/2014/main" id="{1C93B748-AEF1-69E9-FC74-4DD0BAC2511D}"/>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3" name="Bildobjekt 2">
            <a:extLst>
              <a:ext uri="{FF2B5EF4-FFF2-40B4-BE49-F238E27FC236}">
                <a16:creationId xmlns:a16="http://schemas.microsoft.com/office/drawing/2014/main" id="{7936822D-51F0-F8B2-1E29-C137323BD4D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6E82C88B-D09F-6309-7D80-DDFFA26DB397}"/>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605373" y="1237580"/>
            <a:ext cx="7022592" cy="4271749"/>
          </a:xfrm>
          <a:prstGeom prst="rect">
            <a:avLst/>
          </a:prstGeom>
        </p:spPr>
      </p:pic>
    </p:spTree>
    <p:extLst>
      <p:ext uri="{BB962C8B-B14F-4D97-AF65-F5344CB8AC3E}">
        <p14:creationId xmlns:p14="http://schemas.microsoft.com/office/powerpoint/2010/main" val="3009600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13DB801E-0FDF-9B4C-F3C2-80D84B2E7B3D}"/>
            </a:ext>
          </a:extLst>
        </p:cNvPr>
        <p:cNvGrpSpPr/>
        <p:nvPr/>
      </p:nvGrpSpPr>
      <p:grpSpPr>
        <a:xfrm>
          <a:off x="0" y="0"/>
          <a:ext cx="0" cy="0"/>
          <a:chOff x="0" y="0"/>
          <a:chExt cx="0" cy="0"/>
        </a:xfrm>
      </p:grpSpPr>
      <p:sp>
        <p:nvSpPr>
          <p:cNvPr id="189" name="Google Shape;189;g2211719fc68_0_1">
            <a:extLst>
              <a:ext uri="{FF2B5EF4-FFF2-40B4-BE49-F238E27FC236}">
                <a16:creationId xmlns:a16="http://schemas.microsoft.com/office/drawing/2014/main" id="{E14EB068-E6A3-2138-DC19-0EEE871731C2}"/>
              </a:ext>
            </a:extLst>
          </p:cNvPr>
          <p:cNvSpPr/>
          <p:nvPr/>
        </p:nvSpPr>
        <p:spPr>
          <a:xfrm>
            <a:off x="1820985" y="1184032"/>
            <a:ext cx="8591098" cy="437509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Gill Sans"/>
              <a:ea typeface="Gill Sans"/>
              <a:cs typeface="Gill Sans"/>
              <a:sym typeface="Gill Sans"/>
            </a:endParaRPr>
          </a:p>
        </p:txBody>
      </p:sp>
      <p:sp>
        <p:nvSpPr>
          <p:cNvPr id="191" name="Google Shape;191;g2211719fc68_0_1">
            <a:extLst>
              <a:ext uri="{FF2B5EF4-FFF2-40B4-BE49-F238E27FC236}">
                <a16:creationId xmlns:a16="http://schemas.microsoft.com/office/drawing/2014/main" id="{CAA8F2D5-7059-7023-69DF-750DF3B730DE}"/>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3" name="Google Shape;193;g2211719fc68_0_1">
            <a:extLst>
              <a:ext uri="{FF2B5EF4-FFF2-40B4-BE49-F238E27FC236}">
                <a16:creationId xmlns:a16="http://schemas.microsoft.com/office/drawing/2014/main" id="{3A5DA5FA-1012-4309-04ED-BF5DCEB4CC2E}"/>
              </a:ext>
            </a:extLst>
          </p:cNvPr>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3200" b="1" i="0" u="none" strike="noStrike" cap="none" dirty="0">
                <a:solidFill>
                  <a:schemeClr val="accent2"/>
                </a:solidFill>
                <a:latin typeface="+mj-lt"/>
                <a:ea typeface="Work Sans"/>
                <a:cs typeface="Work Sans"/>
                <a:sym typeface="Work Sans"/>
              </a:rPr>
              <a:t> </a:t>
            </a:r>
          </a:p>
          <a:p>
            <a:pPr marL="0" marR="0" lvl="0" indent="0" algn="ctr" rtl="0">
              <a:lnSpc>
                <a:spcPct val="100000"/>
              </a:lnSpc>
              <a:spcBef>
                <a:spcPts val="0"/>
              </a:spcBef>
              <a:spcAft>
                <a:spcPts val="0"/>
              </a:spcAft>
              <a:buClr>
                <a:srgbClr val="000000"/>
              </a:buClr>
              <a:buSzPts val="1800"/>
              <a:buFont typeface="Arial"/>
              <a:buNone/>
            </a:pPr>
            <a:endParaRPr sz="3200" b="1" i="1" u="none" strike="noStrike" cap="none" dirty="0">
              <a:solidFill>
                <a:schemeClr val="accent2"/>
              </a:solidFill>
              <a:latin typeface="+mj-lt"/>
              <a:ea typeface="Work Sans"/>
              <a:cs typeface="Work Sans"/>
              <a:sym typeface="Work Sans"/>
            </a:endParaRPr>
          </a:p>
        </p:txBody>
      </p:sp>
      <p:sp>
        <p:nvSpPr>
          <p:cNvPr id="11" name="textruta 10">
            <a:extLst>
              <a:ext uri="{FF2B5EF4-FFF2-40B4-BE49-F238E27FC236}">
                <a16:creationId xmlns:a16="http://schemas.microsoft.com/office/drawing/2014/main" id="{789106F5-277F-5A2F-2975-F1C14FAB317F}"/>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pic>
        <p:nvPicPr>
          <p:cNvPr id="9" name="Bildobjekt 8">
            <a:extLst>
              <a:ext uri="{FF2B5EF4-FFF2-40B4-BE49-F238E27FC236}">
                <a16:creationId xmlns:a16="http://schemas.microsoft.com/office/drawing/2014/main" id="{BA1741AE-45B0-F894-E5D3-99D3A5AC7F5D}"/>
              </a:ext>
            </a:extLst>
          </p:cNvPr>
          <p:cNvPicPr>
            <a:picLocks noChangeAspect="1"/>
          </p:cNvPicPr>
          <p:nvPr/>
        </p:nvPicPr>
        <p:blipFill>
          <a:blip r:embed="rId3"/>
          <a:stretch>
            <a:fillRect/>
          </a:stretch>
        </p:blipFill>
        <p:spPr>
          <a:xfrm>
            <a:off x="4457700" y="2409825"/>
            <a:ext cx="3276600" cy="2038350"/>
          </a:xfrm>
          <a:prstGeom prst="rect">
            <a:avLst/>
          </a:prstGeom>
        </p:spPr>
      </p:pic>
      <p:pic>
        <p:nvPicPr>
          <p:cNvPr id="3" name="Picture 2">
            <a:extLst>
              <a:ext uri="{FF2B5EF4-FFF2-40B4-BE49-F238E27FC236}">
                <a16:creationId xmlns:a16="http://schemas.microsoft.com/office/drawing/2014/main" id="{231FEEAD-F013-A197-EFFB-47AF4DB4B76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900609" y="1234832"/>
            <a:ext cx="6431850" cy="4297958"/>
          </a:xfrm>
          <a:prstGeom prst="rect">
            <a:avLst/>
          </a:prstGeom>
        </p:spPr>
      </p:pic>
      <p:pic>
        <p:nvPicPr>
          <p:cNvPr id="29" name="Picture 28">
            <a:extLst>
              <a:ext uri="{FF2B5EF4-FFF2-40B4-BE49-F238E27FC236}">
                <a16:creationId xmlns:a16="http://schemas.microsoft.com/office/drawing/2014/main" id="{9E3486A8-8B10-8549-EC90-89FEA89E7CAE}"/>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3062499" y="1234832"/>
            <a:ext cx="6169946" cy="4277351"/>
          </a:xfrm>
          <a:prstGeom prst="rect">
            <a:avLst/>
          </a:prstGeom>
        </p:spPr>
      </p:pic>
    </p:spTree>
    <p:extLst>
      <p:ext uri="{BB962C8B-B14F-4D97-AF65-F5344CB8AC3E}">
        <p14:creationId xmlns:p14="http://schemas.microsoft.com/office/powerpoint/2010/main" val="352843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500" fill="hold"/>
                                        <p:tgtEl>
                                          <p:spTgt spid="189"/>
                                        </p:tgtEl>
                                        <p:attrNameLst>
                                          <p:attrName>fillcolor</p:attrName>
                                        </p:attrNameLst>
                                      </p:cBhvr>
                                      <p:to>
                                        <a:srgbClr val="1F2124"/>
                                      </p:to>
                                    </p:animClr>
                                    <p:set>
                                      <p:cBhvr>
                                        <p:cTn id="7" dur="500" fill="hold"/>
                                        <p:tgtEl>
                                          <p:spTgt spid="189"/>
                                        </p:tgtEl>
                                        <p:attrNameLst>
                                          <p:attrName>fill.type</p:attrName>
                                        </p:attrNameLst>
                                      </p:cBhvr>
                                      <p:to>
                                        <p:strVal val="solid"/>
                                      </p:to>
                                    </p:set>
                                    <p:set>
                                      <p:cBhvr>
                                        <p:cTn id="8" dur="500" fill="hold"/>
                                        <p:tgtEl>
                                          <p:spTgt spid="189"/>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FCDDDC86-94E4-A3F3-28E3-D624DA65FCD4}"/>
            </a:ext>
          </a:extLst>
        </p:cNvPr>
        <p:cNvGrpSpPr/>
        <p:nvPr/>
      </p:nvGrpSpPr>
      <p:grpSpPr>
        <a:xfrm>
          <a:off x="0" y="0"/>
          <a:ext cx="0" cy="0"/>
          <a:chOff x="0" y="0"/>
          <a:chExt cx="0" cy="0"/>
        </a:xfrm>
      </p:grpSpPr>
      <p:sp>
        <p:nvSpPr>
          <p:cNvPr id="189" name="Google Shape;189;g2211719fc68_0_1">
            <a:extLst>
              <a:ext uri="{FF2B5EF4-FFF2-40B4-BE49-F238E27FC236}">
                <a16:creationId xmlns:a16="http://schemas.microsoft.com/office/drawing/2014/main" id="{F4689E03-76D1-5476-54C8-4B1D5435414F}"/>
              </a:ext>
            </a:extLst>
          </p:cNvPr>
          <p:cNvSpPr/>
          <p:nvPr/>
        </p:nvSpPr>
        <p:spPr>
          <a:xfrm>
            <a:off x="1820985" y="1184032"/>
            <a:ext cx="8591098" cy="437509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Gill Sans"/>
              <a:ea typeface="Gill Sans"/>
              <a:cs typeface="Gill Sans"/>
              <a:sym typeface="Gill Sans"/>
            </a:endParaRPr>
          </a:p>
        </p:txBody>
      </p:sp>
      <p:sp>
        <p:nvSpPr>
          <p:cNvPr id="191" name="Google Shape;191;g2211719fc68_0_1">
            <a:extLst>
              <a:ext uri="{FF2B5EF4-FFF2-40B4-BE49-F238E27FC236}">
                <a16:creationId xmlns:a16="http://schemas.microsoft.com/office/drawing/2014/main" id="{09985E55-B8E6-96C5-1738-BB951827F76B}"/>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3" name="Google Shape;193;g2211719fc68_0_1">
            <a:extLst>
              <a:ext uri="{FF2B5EF4-FFF2-40B4-BE49-F238E27FC236}">
                <a16:creationId xmlns:a16="http://schemas.microsoft.com/office/drawing/2014/main" id="{601BCA6D-EE4A-1B15-60E4-87A7825A89D3}"/>
              </a:ext>
            </a:extLst>
          </p:cNvPr>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3200" b="1" i="0" u="none" strike="noStrike" cap="none" dirty="0">
                <a:solidFill>
                  <a:schemeClr val="accent2"/>
                </a:solidFill>
                <a:latin typeface="+mj-lt"/>
                <a:ea typeface="Work Sans"/>
                <a:cs typeface="Work Sans"/>
                <a:sym typeface="Work Sans"/>
              </a:rPr>
              <a:t> </a:t>
            </a:r>
          </a:p>
          <a:p>
            <a:pPr marL="0" marR="0" lvl="0" indent="0" algn="ctr" rtl="0">
              <a:lnSpc>
                <a:spcPct val="100000"/>
              </a:lnSpc>
              <a:spcBef>
                <a:spcPts val="0"/>
              </a:spcBef>
              <a:spcAft>
                <a:spcPts val="0"/>
              </a:spcAft>
              <a:buClr>
                <a:srgbClr val="000000"/>
              </a:buClr>
              <a:buSzPts val="1800"/>
              <a:buFont typeface="Arial"/>
              <a:buNone/>
            </a:pPr>
            <a:endParaRPr sz="3200" b="1" i="1" u="none" strike="noStrike" cap="none" dirty="0">
              <a:solidFill>
                <a:schemeClr val="accent2"/>
              </a:solidFill>
              <a:latin typeface="+mj-lt"/>
              <a:ea typeface="Work Sans"/>
              <a:cs typeface="Work Sans"/>
              <a:sym typeface="Work Sans"/>
            </a:endParaRPr>
          </a:p>
        </p:txBody>
      </p:sp>
      <p:grpSp>
        <p:nvGrpSpPr>
          <p:cNvPr id="11" name="Group 10">
            <a:extLst>
              <a:ext uri="{FF2B5EF4-FFF2-40B4-BE49-F238E27FC236}">
                <a16:creationId xmlns:a16="http://schemas.microsoft.com/office/drawing/2014/main" id="{6F268649-4AC1-00C1-FE81-5B70A0160D57}"/>
              </a:ext>
            </a:extLst>
          </p:cNvPr>
          <p:cNvGrpSpPr/>
          <p:nvPr/>
        </p:nvGrpSpPr>
        <p:grpSpPr>
          <a:xfrm>
            <a:off x="2146236" y="1255945"/>
            <a:ext cx="3345987" cy="4231269"/>
            <a:chOff x="2146236" y="1255945"/>
            <a:chExt cx="3345987" cy="4231269"/>
          </a:xfrm>
        </p:grpSpPr>
        <p:pic>
          <p:nvPicPr>
            <p:cNvPr id="4" name="Picture 3">
              <a:extLst>
                <a:ext uri="{FF2B5EF4-FFF2-40B4-BE49-F238E27FC236}">
                  <a16:creationId xmlns:a16="http://schemas.microsoft.com/office/drawing/2014/main" id="{6C63D05E-5E95-3AA8-1992-BB8FE83E2CF6}"/>
                </a:ext>
              </a:extLst>
            </p:cNvPr>
            <p:cNvPicPr>
              <a:picLocks noChangeAspect="1"/>
            </p:cNvPicPr>
            <p:nvPr/>
          </p:nvPicPr>
          <p:blipFill>
            <a:blip r:embed="rId3"/>
            <a:stretch>
              <a:fillRect/>
            </a:stretch>
          </p:blipFill>
          <p:spPr>
            <a:xfrm>
              <a:off x="2146236" y="1255945"/>
              <a:ext cx="2865777" cy="4231269"/>
            </a:xfrm>
            <a:prstGeom prst="rect">
              <a:avLst/>
            </a:prstGeom>
          </p:spPr>
        </p:pic>
        <p:pic>
          <p:nvPicPr>
            <p:cNvPr id="7" name="Graphic 6" descr="Tick with solid fill">
              <a:extLst>
                <a:ext uri="{FF2B5EF4-FFF2-40B4-BE49-F238E27FC236}">
                  <a16:creationId xmlns:a16="http://schemas.microsoft.com/office/drawing/2014/main" id="{B65B030E-0C24-8AF8-5FB7-B60E5EF8EF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77823" y="3371579"/>
              <a:ext cx="914400" cy="914400"/>
            </a:xfrm>
            <a:prstGeom prst="rect">
              <a:avLst/>
            </a:prstGeom>
          </p:spPr>
        </p:pic>
      </p:grpSp>
      <p:grpSp>
        <p:nvGrpSpPr>
          <p:cNvPr id="10" name="Group 9">
            <a:extLst>
              <a:ext uri="{FF2B5EF4-FFF2-40B4-BE49-F238E27FC236}">
                <a16:creationId xmlns:a16="http://schemas.microsoft.com/office/drawing/2014/main" id="{6A4CA791-7AFA-C594-7306-4D0E56B90EE9}"/>
              </a:ext>
            </a:extLst>
          </p:cNvPr>
          <p:cNvGrpSpPr/>
          <p:nvPr/>
        </p:nvGrpSpPr>
        <p:grpSpPr>
          <a:xfrm>
            <a:off x="5745886" y="2985335"/>
            <a:ext cx="4554247" cy="1424331"/>
            <a:chOff x="5745886" y="2985335"/>
            <a:chExt cx="4554247" cy="1424331"/>
          </a:xfrm>
        </p:grpSpPr>
        <p:pic>
          <p:nvPicPr>
            <p:cNvPr id="2" name="Google Shape;221;g2211719fc68_0_1" descr="En bild som visar skärmbild&#10;&#10;Automatiskt genererad beskrivning">
              <a:extLst>
                <a:ext uri="{FF2B5EF4-FFF2-40B4-BE49-F238E27FC236}">
                  <a16:creationId xmlns:a16="http://schemas.microsoft.com/office/drawing/2014/main" id="{704D651B-74F4-983F-0924-C8DAB647D758}"/>
                </a:ext>
              </a:extLst>
            </p:cNvPr>
            <p:cNvPicPr preferRelativeResize="0"/>
            <p:nvPr/>
          </p:nvPicPr>
          <p:blipFill rotWithShape="1">
            <a:blip r:embed="rId5" cstate="hqprint">
              <a:alphaModFix/>
              <a:extLst>
                <a:ext uri="{28A0092B-C50C-407E-A947-70E740481C1C}">
                  <a14:useLocalDpi xmlns:a14="http://schemas.microsoft.com/office/drawing/2010/main"/>
                </a:ext>
              </a:extLst>
            </a:blip>
            <a:srcRect l="5352" r="10215" b="18273"/>
            <a:stretch/>
          </p:blipFill>
          <p:spPr>
            <a:xfrm>
              <a:off x="5745886" y="2985335"/>
              <a:ext cx="4366490" cy="1189270"/>
            </a:xfrm>
            <a:prstGeom prst="rect">
              <a:avLst/>
            </a:prstGeom>
            <a:noFill/>
            <a:ln w="9525" cap="flat" cmpd="sng">
              <a:solidFill>
                <a:schemeClr val="lt1"/>
              </a:solidFill>
              <a:prstDash val="solid"/>
              <a:round/>
              <a:headEnd type="none" w="sm" len="sm"/>
              <a:tailEnd type="none" w="sm" len="sm"/>
            </a:ln>
          </p:spPr>
        </p:pic>
        <p:pic>
          <p:nvPicPr>
            <p:cNvPr id="9" name="Graphic 8" descr="Close with solid fill">
              <a:extLst>
                <a:ext uri="{FF2B5EF4-FFF2-40B4-BE49-F238E27FC236}">
                  <a16:creationId xmlns:a16="http://schemas.microsoft.com/office/drawing/2014/main" id="{1ECDFFCD-1D26-9E6C-C01B-F5CD636764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85733" y="3495266"/>
              <a:ext cx="914400" cy="914400"/>
            </a:xfrm>
            <a:prstGeom prst="rect">
              <a:avLst/>
            </a:prstGeom>
          </p:spPr>
        </p:pic>
      </p:grpSp>
      <p:sp>
        <p:nvSpPr>
          <p:cNvPr id="12" name="Google Shape;193;g2211719fc68_0_1">
            <a:extLst>
              <a:ext uri="{FF2B5EF4-FFF2-40B4-BE49-F238E27FC236}">
                <a16:creationId xmlns:a16="http://schemas.microsoft.com/office/drawing/2014/main" id="{E8D57AF0-87C5-82AD-853A-A7F84EADA01C}"/>
              </a:ext>
            </a:extLst>
          </p:cNvPr>
          <p:cNvSpPr/>
          <p:nvPr/>
        </p:nvSpPr>
        <p:spPr>
          <a:xfrm>
            <a:off x="4978129" y="4894109"/>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600" b="0" i="0" u="none" strike="noStrike" cap="none" dirty="0">
                <a:solidFill>
                  <a:schemeClr val="dk1"/>
                </a:solidFill>
                <a:latin typeface="Work Sans"/>
                <a:ea typeface="Work Sans"/>
                <a:cs typeface="Work Sans"/>
                <a:sym typeface="Work Sans"/>
              </a:rPr>
              <a:t>Om du klickar här kan du göra mer specifika val</a:t>
            </a:r>
            <a:endParaRPr sz="1600" b="0" i="0" u="none" strike="noStrike" cap="none" dirty="0">
              <a:solidFill>
                <a:schemeClr val="dk1"/>
              </a:solidFill>
              <a:latin typeface="Work Sans"/>
              <a:ea typeface="Work Sans"/>
              <a:cs typeface="Work Sans"/>
              <a:sym typeface="Work Sans"/>
            </a:endParaRPr>
          </a:p>
        </p:txBody>
      </p:sp>
      <p:sp>
        <p:nvSpPr>
          <p:cNvPr id="13" name="Google Shape;205;g2211719fc68_0_1">
            <a:extLst>
              <a:ext uri="{FF2B5EF4-FFF2-40B4-BE49-F238E27FC236}">
                <a16:creationId xmlns:a16="http://schemas.microsoft.com/office/drawing/2014/main" id="{382AD0F9-16D4-2CB0-D567-255762456CC2}"/>
              </a:ext>
            </a:extLst>
          </p:cNvPr>
          <p:cNvSpPr/>
          <p:nvPr/>
        </p:nvSpPr>
        <p:spPr>
          <a:xfrm rot="11517244">
            <a:off x="5119083" y="5022922"/>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dirty="0">
              <a:solidFill>
                <a:schemeClr val="bg2"/>
              </a:solidFill>
              <a:latin typeface="Gill Sans"/>
              <a:ea typeface="Gill Sans"/>
              <a:cs typeface="Gill Sans"/>
              <a:sym typeface="Gill Sans"/>
            </a:endParaRPr>
          </a:p>
        </p:txBody>
      </p:sp>
      <p:sp>
        <p:nvSpPr>
          <p:cNvPr id="14" name="Google Shape;206;g2211719fc68_0_1">
            <a:extLst>
              <a:ext uri="{FF2B5EF4-FFF2-40B4-BE49-F238E27FC236}">
                <a16:creationId xmlns:a16="http://schemas.microsoft.com/office/drawing/2014/main" id="{A314CEE9-A7E1-FD94-E43B-162F535D59EE}"/>
              </a:ext>
            </a:extLst>
          </p:cNvPr>
          <p:cNvSpPr/>
          <p:nvPr/>
        </p:nvSpPr>
        <p:spPr>
          <a:xfrm rot="12069314">
            <a:off x="4882889" y="5104559"/>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8" name="textruta 7">
            <a:extLst>
              <a:ext uri="{FF2B5EF4-FFF2-40B4-BE49-F238E27FC236}">
                <a16:creationId xmlns:a16="http://schemas.microsoft.com/office/drawing/2014/main" id="{384068EB-9BC9-C288-B5D0-2A2FDCCEE5C9}"/>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spTree>
    <p:extLst>
      <p:ext uri="{BB962C8B-B14F-4D97-AF65-F5344CB8AC3E}">
        <p14:creationId xmlns:p14="http://schemas.microsoft.com/office/powerpoint/2010/main" val="2872671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ABA5DC61-5DCD-CFD3-D402-BC1F0FD818B1}"/>
            </a:ext>
          </a:extLst>
        </p:cNvPr>
        <p:cNvGrpSpPr/>
        <p:nvPr/>
      </p:nvGrpSpPr>
      <p:grpSpPr>
        <a:xfrm>
          <a:off x="0" y="0"/>
          <a:ext cx="0" cy="0"/>
          <a:chOff x="0" y="0"/>
          <a:chExt cx="0" cy="0"/>
        </a:xfrm>
      </p:grpSpPr>
      <p:sp>
        <p:nvSpPr>
          <p:cNvPr id="12" name="Google Shape;193;g2211719fc68_0_1">
            <a:extLst>
              <a:ext uri="{FF2B5EF4-FFF2-40B4-BE49-F238E27FC236}">
                <a16:creationId xmlns:a16="http://schemas.microsoft.com/office/drawing/2014/main" id="{F9117B84-C66C-5E7E-B155-A927CD4092AD}"/>
              </a:ext>
            </a:extLst>
          </p:cNvPr>
          <p:cNvSpPr/>
          <p:nvPr/>
        </p:nvSpPr>
        <p:spPr>
          <a:xfrm>
            <a:off x="5518312" y="4572381"/>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bg2"/>
                </a:solidFill>
                <a:latin typeface="Aptos" panose="020B0004020202020204" pitchFamily="34" charset="0"/>
                <a:ea typeface="Work Sans"/>
                <a:cs typeface="Work Sans"/>
                <a:sym typeface="Work Sans"/>
              </a:rPr>
              <a:t>Här beskriver webbsidan att de kan sälja vidare informationen om dig till en ”tredje part”.</a:t>
            </a:r>
            <a:endParaRPr sz="1800" b="0" i="0" u="none" strike="noStrike" cap="none" dirty="0">
              <a:solidFill>
                <a:schemeClr val="bg2"/>
              </a:solidFill>
              <a:latin typeface="Aptos" panose="020B0004020202020204" pitchFamily="34" charset="0"/>
              <a:ea typeface="Work Sans"/>
              <a:cs typeface="Work Sans"/>
              <a:sym typeface="Work Sans"/>
            </a:endParaRPr>
          </a:p>
        </p:txBody>
      </p:sp>
      <p:sp>
        <p:nvSpPr>
          <p:cNvPr id="13" name="Google Shape;205;g2211719fc68_0_1">
            <a:extLst>
              <a:ext uri="{FF2B5EF4-FFF2-40B4-BE49-F238E27FC236}">
                <a16:creationId xmlns:a16="http://schemas.microsoft.com/office/drawing/2014/main" id="{809F17D9-55D3-D80C-B99A-3FF6EED387EE}"/>
              </a:ext>
            </a:extLst>
          </p:cNvPr>
          <p:cNvSpPr/>
          <p:nvPr/>
        </p:nvSpPr>
        <p:spPr>
          <a:xfrm rot="11517244">
            <a:off x="5119083" y="5022922"/>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4" name="Google Shape;206;g2211719fc68_0_1">
            <a:extLst>
              <a:ext uri="{FF2B5EF4-FFF2-40B4-BE49-F238E27FC236}">
                <a16:creationId xmlns:a16="http://schemas.microsoft.com/office/drawing/2014/main" id="{2F098F9A-E6CB-D37A-800F-B8C3A3C3E6E5}"/>
              </a:ext>
            </a:extLst>
          </p:cNvPr>
          <p:cNvSpPr/>
          <p:nvPr/>
        </p:nvSpPr>
        <p:spPr>
          <a:xfrm rot="12069314">
            <a:off x="4882889" y="5104559"/>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pic>
        <p:nvPicPr>
          <p:cNvPr id="6" name="Picture 5">
            <a:extLst>
              <a:ext uri="{FF2B5EF4-FFF2-40B4-BE49-F238E27FC236}">
                <a16:creationId xmlns:a16="http://schemas.microsoft.com/office/drawing/2014/main" id="{C47CCF0A-0094-F587-47A3-19AB5BBED03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99078" y="1142937"/>
            <a:ext cx="2786043" cy="5379406"/>
          </a:xfrm>
          <a:prstGeom prst="rect">
            <a:avLst/>
          </a:prstGeom>
        </p:spPr>
      </p:pic>
      <p:sp>
        <p:nvSpPr>
          <p:cNvPr id="8" name="Google Shape;193;g2211719fc68_0_1">
            <a:extLst>
              <a:ext uri="{FF2B5EF4-FFF2-40B4-BE49-F238E27FC236}">
                <a16:creationId xmlns:a16="http://schemas.microsoft.com/office/drawing/2014/main" id="{DA6BF5DB-7791-E2DA-6EA6-AF53E8E3033D}"/>
              </a:ext>
            </a:extLst>
          </p:cNvPr>
          <p:cNvSpPr/>
          <p:nvPr/>
        </p:nvSpPr>
        <p:spPr>
          <a:xfrm>
            <a:off x="5363029" y="2913719"/>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bg2"/>
                </a:solidFill>
                <a:latin typeface="Aptos" panose="020B0004020202020204" pitchFamily="34" charset="0"/>
                <a:ea typeface="Work Sans"/>
                <a:cs typeface="Work Sans"/>
                <a:sym typeface="Work Sans"/>
              </a:rPr>
              <a:t>Här beskriver webbsidan att de kan anpassa webbplatsen beroende på ditt beteende.</a:t>
            </a:r>
            <a:endParaRPr sz="1800" b="0" i="0" u="none" strike="noStrike" cap="none" dirty="0">
              <a:solidFill>
                <a:schemeClr val="bg2"/>
              </a:solidFill>
              <a:latin typeface="Aptos" panose="020B0004020202020204" pitchFamily="34" charset="0"/>
              <a:ea typeface="Work Sans"/>
              <a:cs typeface="Work Sans"/>
              <a:sym typeface="Work Sans"/>
            </a:endParaRPr>
          </a:p>
        </p:txBody>
      </p:sp>
      <p:sp>
        <p:nvSpPr>
          <p:cNvPr id="15" name="Google Shape;205;g2211719fc68_0_1">
            <a:extLst>
              <a:ext uri="{FF2B5EF4-FFF2-40B4-BE49-F238E27FC236}">
                <a16:creationId xmlns:a16="http://schemas.microsoft.com/office/drawing/2014/main" id="{9056565B-F3FD-A9DA-8336-7405D295E22D}"/>
              </a:ext>
            </a:extLst>
          </p:cNvPr>
          <p:cNvSpPr/>
          <p:nvPr/>
        </p:nvSpPr>
        <p:spPr>
          <a:xfrm rot="11517244">
            <a:off x="4952315" y="3264871"/>
            <a:ext cx="2160175"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6" name="Google Shape;193;g2211719fc68_0_1">
            <a:extLst>
              <a:ext uri="{FF2B5EF4-FFF2-40B4-BE49-F238E27FC236}">
                <a16:creationId xmlns:a16="http://schemas.microsoft.com/office/drawing/2014/main" id="{83A96C39-FBF5-B6F3-344A-5B71C7E5D2BB}"/>
              </a:ext>
            </a:extLst>
          </p:cNvPr>
          <p:cNvSpPr/>
          <p:nvPr/>
        </p:nvSpPr>
        <p:spPr>
          <a:xfrm>
            <a:off x="5691359" y="1706839"/>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bg2"/>
                </a:solidFill>
                <a:latin typeface="Aptos" panose="020B0004020202020204" pitchFamily="34" charset="0"/>
                <a:ea typeface="Work Sans"/>
                <a:cs typeface="Work Sans"/>
                <a:sym typeface="Work Sans"/>
              </a:rPr>
              <a:t>Här kollar de </a:t>
            </a:r>
            <a:r>
              <a:rPr lang="sv-SE" sz="1800" dirty="0">
                <a:solidFill>
                  <a:schemeClr val="bg2"/>
                </a:solidFill>
                <a:latin typeface="Aptos" panose="020B0004020202020204" pitchFamily="34" charset="0"/>
                <a:ea typeface="Work Sans"/>
                <a:cs typeface="Work Sans"/>
                <a:sym typeface="Work Sans"/>
              </a:rPr>
              <a:t>exempelvis </a:t>
            </a:r>
            <a:r>
              <a:rPr lang="sv-SE" sz="1800" b="0" i="0" u="none" strike="noStrike" cap="none" dirty="0">
                <a:solidFill>
                  <a:schemeClr val="bg2"/>
                </a:solidFill>
                <a:latin typeface="Aptos" panose="020B0004020202020204" pitchFamily="34" charset="0"/>
                <a:ea typeface="Work Sans"/>
                <a:cs typeface="Work Sans"/>
                <a:sym typeface="Work Sans"/>
              </a:rPr>
              <a:t>hur många som besöker webbplatsen</a:t>
            </a:r>
            <a:r>
              <a:rPr lang="sv-SE" sz="1800" dirty="0">
                <a:solidFill>
                  <a:schemeClr val="bg2"/>
                </a:solidFill>
                <a:latin typeface="Aptos" panose="020B0004020202020204" pitchFamily="34" charset="0"/>
                <a:ea typeface="Work Sans"/>
                <a:cs typeface="Work Sans"/>
                <a:sym typeface="Work Sans"/>
              </a:rPr>
              <a:t>.</a:t>
            </a:r>
            <a:endParaRPr sz="1800" b="0" i="0" u="none" strike="noStrike" cap="none" dirty="0">
              <a:solidFill>
                <a:schemeClr val="bg2"/>
              </a:solidFill>
              <a:latin typeface="Aptos" panose="020B0004020202020204" pitchFamily="34" charset="0"/>
              <a:ea typeface="Work Sans"/>
              <a:cs typeface="Work Sans"/>
              <a:sym typeface="Work Sans"/>
            </a:endParaRPr>
          </a:p>
        </p:txBody>
      </p:sp>
      <p:sp>
        <p:nvSpPr>
          <p:cNvPr id="17" name="Google Shape;205;g2211719fc68_0_1">
            <a:extLst>
              <a:ext uri="{FF2B5EF4-FFF2-40B4-BE49-F238E27FC236}">
                <a16:creationId xmlns:a16="http://schemas.microsoft.com/office/drawing/2014/main" id="{C22A23F0-CA02-3938-2B83-9C899D0EC29C}"/>
              </a:ext>
            </a:extLst>
          </p:cNvPr>
          <p:cNvSpPr/>
          <p:nvPr/>
        </p:nvSpPr>
        <p:spPr>
          <a:xfrm rot="11517244">
            <a:off x="5119083" y="1920664"/>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8" name="Google Shape;206;g2211719fc68_0_1">
            <a:extLst>
              <a:ext uri="{FF2B5EF4-FFF2-40B4-BE49-F238E27FC236}">
                <a16:creationId xmlns:a16="http://schemas.microsoft.com/office/drawing/2014/main" id="{943F9574-528B-25C5-F64E-709146C3BD39}"/>
              </a:ext>
            </a:extLst>
          </p:cNvPr>
          <p:cNvSpPr/>
          <p:nvPr/>
        </p:nvSpPr>
        <p:spPr>
          <a:xfrm rot="10800000">
            <a:off x="4860631" y="1975812"/>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9" name="Google Shape;206;g2211719fc68_0_1">
            <a:extLst>
              <a:ext uri="{FF2B5EF4-FFF2-40B4-BE49-F238E27FC236}">
                <a16:creationId xmlns:a16="http://schemas.microsoft.com/office/drawing/2014/main" id="{66759581-3AE4-34B9-48E8-436CD4D64013}"/>
              </a:ext>
            </a:extLst>
          </p:cNvPr>
          <p:cNvSpPr/>
          <p:nvPr/>
        </p:nvSpPr>
        <p:spPr>
          <a:xfrm rot="12069314">
            <a:off x="4897081" y="3336415"/>
            <a:ext cx="235557" cy="46954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9" name="textruta 8">
            <a:extLst>
              <a:ext uri="{FF2B5EF4-FFF2-40B4-BE49-F238E27FC236}">
                <a16:creationId xmlns:a16="http://schemas.microsoft.com/office/drawing/2014/main" id="{E0274B1F-F59D-2F02-4018-BB25DFE61696}"/>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spTree>
    <p:extLst>
      <p:ext uri="{BB962C8B-B14F-4D97-AF65-F5344CB8AC3E}">
        <p14:creationId xmlns:p14="http://schemas.microsoft.com/office/powerpoint/2010/main" val="2725891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B6022718-1248-8435-0280-E86B156A7634}"/>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5F9B3A2-D76B-C18E-FEDC-80257B722041}"/>
              </a:ext>
            </a:extLst>
          </p:cNvPr>
          <p:cNvPicPr>
            <a:picLocks noChangeAspect="1"/>
          </p:cNvPicPr>
          <p:nvPr/>
        </p:nvPicPr>
        <p:blipFill>
          <a:blip r:embed="rId3"/>
          <a:stretch>
            <a:fillRect/>
          </a:stretch>
        </p:blipFill>
        <p:spPr>
          <a:xfrm>
            <a:off x="3239" y="0"/>
            <a:ext cx="12185522" cy="6858000"/>
          </a:xfrm>
          <a:prstGeom prst="rect">
            <a:avLst/>
          </a:prstGeom>
        </p:spPr>
      </p:pic>
      <p:sp>
        <p:nvSpPr>
          <p:cNvPr id="129" name="Google Shape;129;p7">
            <a:extLst>
              <a:ext uri="{FF2B5EF4-FFF2-40B4-BE49-F238E27FC236}">
                <a16:creationId xmlns:a16="http://schemas.microsoft.com/office/drawing/2014/main" id="{F64032C8-8339-21E1-F0D5-E27A7690F376}"/>
              </a:ext>
            </a:extLst>
          </p:cNvPr>
          <p:cNvSpPr/>
          <p:nvPr/>
        </p:nvSpPr>
        <p:spPr>
          <a:xfrm>
            <a:off x="3265725" y="5443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chemeClr val="accent4"/>
                </a:solidFill>
                <a:latin typeface="Aptos" panose="020B0004020202020204" pitchFamily="34" charset="0"/>
                <a:ea typeface="Work Sans"/>
                <a:cs typeface="Work Sans"/>
                <a:sym typeface="Work Sans"/>
              </a:rPr>
              <a:t>Varför samlas data in?</a:t>
            </a:r>
            <a:endParaRPr lang="sv-SE" sz="1400" b="0" i="0" u="none" strike="noStrike" cap="none" dirty="0">
              <a:solidFill>
                <a:schemeClr val="accent4"/>
              </a:solidFill>
              <a:latin typeface="Aptos" panose="020B0004020202020204" pitchFamily="34" charset="0"/>
              <a:sym typeface="Arial"/>
            </a:endParaRPr>
          </a:p>
        </p:txBody>
      </p:sp>
    </p:spTree>
    <p:extLst>
      <p:ext uri="{BB962C8B-B14F-4D97-AF65-F5344CB8AC3E}">
        <p14:creationId xmlns:p14="http://schemas.microsoft.com/office/powerpoint/2010/main" val="991862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2" name="Google Shape;222;g2211719fc68_0_1" descr="Graphical user interface, text, application, email&#10;&#10;Description automatically generated">
            <a:extLst>
              <a:ext uri="{FF2B5EF4-FFF2-40B4-BE49-F238E27FC236}">
                <a16:creationId xmlns:a16="http://schemas.microsoft.com/office/drawing/2014/main" id="{45C5E45B-93C1-258B-DFA4-F931BD16E7AD}"/>
              </a:ext>
            </a:extLst>
          </p:cNvPr>
          <p:cNvPicPr preferRelativeResize="0"/>
          <p:nvPr/>
        </p:nvPicPr>
        <p:blipFill rotWithShape="1">
          <a:blip r:embed="rId3">
            <a:alphaModFix/>
          </a:blip>
          <a:srcRect/>
          <a:stretch/>
        </p:blipFill>
        <p:spPr>
          <a:xfrm>
            <a:off x="3574808" y="3207676"/>
            <a:ext cx="4665026" cy="2357677"/>
          </a:xfrm>
          <a:prstGeom prst="rect">
            <a:avLst/>
          </a:prstGeom>
          <a:noFill/>
          <a:ln>
            <a:noFill/>
          </a:ln>
        </p:spPr>
      </p:pic>
      <p:pic>
        <p:nvPicPr>
          <p:cNvPr id="3" name="Google Shape;223;g2211719fc68_0_1">
            <a:extLst>
              <a:ext uri="{FF2B5EF4-FFF2-40B4-BE49-F238E27FC236}">
                <a16:creationId xmlns:a16="http://schemas.microsoft.com/office/drawing/2014/main" id="{081C890A-BD77-47BA-FA70-743BF29E3883}"/>
              </a:ext>
            </a:extLst>
          </p:cNvPr>
          <p:cNvPicPr preferRelativeResize="0"/>
          <p:nvPr/>
        </p:nvPicPr>
        <p:blipFill rotWithShape="1">
          <a:blip r:embed="rId4">
            <a:alphaModFix/>
          </a:blip>
          <a:srcRect/>
          <a:stretch/>
        </p:blipFill>
        <p:spPr>
          <a:xfrm>
            <a:off x="8395094" y="2224765"/>
            <a:ext cx="3487937" cy="2821709"/>
          </a:xfrm>
          <a:prstGeom prst="rect">
            <a:avLst/>
          </a:prstGeom>
          <a:noFill/>
          <a:ln w="190500" cap="sq" cmpd="sng">
            <a:noFill/>
            <a:prstDash val="solid"/>
            <a:miter lim="800000"/>
            <a:headEnd type="none" w="sm" len="sm"/>
            <a:tailEnd type="none" w="sm" len="sm"/>
          </a:ln>
          <a:effectLst>
            <a:outerShdw blurRad="254000" algn="bl" rotWithShape="0">
              <a:srgbClr val="000000">
                <a:alpha val="42745"/>
              </a:srgbClr>
            </a:outerShdw>
          </a:effectLst>
        </p:spPr>
      </p:pic>
      <p:pic>
        <p:nvPicPr>
          <p:cNvPr id="4" name="Picture 3">
            <a:extLst>
              <a:ext uri="{FF2B5EF4-FFF2-40B4-BE49-F238E27FC236}">
                <a16:creationId xmlns:a16="http://schemas.microsoft.com/office/drawing/2014/main" id="{5A86E4E6-05B2-E0B8-FDE4-EC35004D5AB2}"/>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09989" y="2115678"/>
            <a:ext cx="2609559" cy="3852968"/>
          </a:xfrm>
          <a:prstGeom prst="rect">
            <a:avLst/>
          </a:prstGeom>
        </p:spPr>
      </p:pic>
      <p:sp>
        <p:nvSpPr>
          <p:cNvPr id="6" name="textruta 5">
            <a:extLst>
              <a:ext uri="{FF2B5EF4-FFF2-40B4-BE49-F238E27FC236}">
                <a16:creationId xmlns:a16="http://schemas.microsoft.com/office/drawing/2014/main" id="{591B97AA-0403-BF68-6A18-AF3247D50519}"/>
              </a:ext>
            </a:extLst>
          </p:cNvPr>
          <p:cNvSpPr txBox="1"/>
          <p:nvPr/>
        </p:nvSpPr>
        <p:spPr>
          <a:xfrm>
            <a:off x="2717800" y="88935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#1 Finns det en affärsidé?</a:t>
            </a:r>
          </a:p>
        </p:txBody>
      </p:sp>
      <p:pic>
        <p:nvPicPr>
          <p:cNvPr id="8" name="Bildobjekt 7">
            <a:extLst>
              <a:ext uri="{FF2B5EF4-FFF2-40B4-BE49-F238E27FC236}">
                <a16:creationId xmlns:a16="http://schemas.microsoft.com/office/drawing/2014/main" id="{E466ED1C-39AF-78CB-FABA-B61046D2C34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a:extLst>
            <a:ext uri="{FF2B5EF4-FFF2-40B4-BE49-F238E27FC236}">
              <a16:creationId xmlns:a16="http://schemas.microsoft.com/office/drawing/2014/main" id="{331D1F67-4D5E-E191-660E-7415C2E2802B}"/>
            </a:ext>
          </a:extLst>
        </p:cNvPr>
        <p:cNvGrpSpPr/>
        <p:nvPr/>
      </p:nvGrpSpPr>
      <p:grpSpPr>
        <a:xfrm>
          <a:off x="0" y="0"/>
          <a:ext cx="0" cy="0"/>
          <a:chOff x="0" y="0"/>
          <a:chExt cx="0" cy="0"/>
        </a:xfrm>
      </p:grpSpPr>
      <p:sp>
        <p:nvSpPr>
          <p:cNvPr id="181" name="Google Shape;181;g2ea2469da01_0_4">
            <a:extLst>
              <a:ext uri="{FF2B5EF4-FFF2-40B4-BE49-F238E27FC236}">
                <a16:creationId xmlns:a16="http://schemas.microsoft.com/office/drawing/2014/main" id="{830E17A3-454D-DF1B-BE91-B671CC423E95}"/>
              </a:ext>
            </a:extLst>
          </p:cNvPr>
          <p:cNvSpPr txBox="1"/>
          <p:nvPr/>
        </p:nvSpPr>
        <p:spPr>
          <a:xfrm>
            <a:off x="305850" y="1154934"/>
            <a:ext cx="11580300" cy="759900"/>
          </a:xfrm>
          <a:prstGeom prst="rect">
            <a:avLst/>
          </a:prstGeom>
          <a:noFill/>
          <a:ln>
            <a:noFill/>
          </a:ln>
        </p:spPr>
        <p:txBody>
          <a:bodyPr spcFirstLastPara="1" wrap="square" lIns="91425" tIns="45700" rIns="91425" bIns="45700" anchor="t" anchorCtr="0">
            <a:normAutofit/>
          </a:bodyPr>
          <a:lstStyle/>
          <a:p>
            <a:pPr lvl="0" algn="ctr">
              <a:lnSpc>
                <a:spcPct val="90000"/>
              </a:lnSpc>
              <a:buClr>
                <a:schemeClr val="dk1"/>
              </a:buClr>
              <a:buSzPts val="3000"/>
            </a:pPr>
            <a:r>
              <a:rPr lang="sv-FI" sz="4400" b="1" dirty="0">
                <a:solidFill>
                  <a:schemeClr val="dk1"/>
                </a:solidFill>
                <a:latin typeface="Aptos" panose="020B0004020202020204" pitchFamily="34" charset="0"/>
                <a:ea typeface="Calibri"/>
                <a:cs typeface="Calibri"/>
                <a:sym typeface="Calibri"/>
              </a:rPr>
              <a:t>#2 Vad är motivet med kakan?</a:t>
            </a:r>
          </a:p>
          <a:p>
            <a:pPr lvl="0" algn="ctr">
              <a:lnSpc>
                <a:spcPct val="90000"/>
              </a:lnSpc>
              <a:buClr>
                <a:schemeClr val="dk1"/>
              </a:buClr>
              <a:buSzPts val="3000"/>
            </a:pPr>
            <a:endParaRPr sz="2000" b="1" i="0" u="none" strike="noStrike" cap="none" dirty="0">
              <a:solidFill>
                <a:srgbClr val="000000"/>
              </a:solidFill>
            </a:endParaRPr>
          </a:p>
        </p:txBody>
      </p:sp>
      <p:sp>
        <p:nvSpPr>
          <p:cNvPr id="7" name="Google Shape;142;p24">
            <a:extLst>
              <a:ext uri="{FF2B5EF4-FFF2-40B4-BE49-F238E27FC236}">
                <a16:creationId xmlns:a16="http://schemas.microsoft.com/office/drawing/2014/main" id="{983D052A-7B18-4D25-9726-C932661FDA11}"/>
              </a:ext>
            </a:extLst>
          </p:cNvPr>
          <p:cNvSpPr txBox="1">
            <a:spLocks noGrp="1"/>
          </p:cNvSpPr>
          <p:nvPr>
            <p:ph type="title"/>
          </p:nvPr>
        </p:nvSpPr>
        <p:spPr>
          <a:xfrm>
            <a:off x="2613847" y="3027629"/>
            <a:ext cx="6964306" cy="1666771"/>
          </a:xfrm>
          <a:prstGeom prst="rect">
            <a:avLst/>
          </a:prstGeom>
          <a:noFill/>
          <a:ln w="9525" cap="flat" cmpd="sng">
            <a:noFill/>
            <a:prstDash val="solid"/>
            <a:round/>
            <a:headEnd type="none" w="sm" len="sm"/>
            <a:tailEnd type="none" w="sm" len="sm"/>
          </a:ln>
        </p:spPr>
        <p:txBody>
          <a:bodyPr spcFirstLastPara="1" wrap="square" lIns="274300" tIns="182875" rIns="274300" bIns="182875" anchor="ctr" anchorCtr="1">
            <a:normAutofit/>
          </a:bodyPr>
          <a:lstStyle/>
          <a:p>
            <a:pPr marL="0" lvl="0" indent="0" algn="ctr" rtl="0">
              <a:lnSpc>
                <a:spcPct val="90000"/>
              </a:lnSpc>
              <a:spcBef>
                <a:spcPts val="0"/>
              </a:spcBef>
              <a:spcAft>
                <a:spcPts val="0"/>
              </a:spcAft>
              <a:buClr>
                <a:srgbClr val="FFFFFF"/>
              </a:buClr>
              <a:buSzPts val="3200"/>
              <a:buFont typeface="Gill Sans"/>
              <a:buNone/>
            </a:pPr>
            <a:r>
              <a:rPr lang="en-US" sz="4100" b="1" dirty="0">
                <a:solidFill>
                  <a:schemeClr val="bg2"/>
                </a:solidFill>
                <a:latin typeface="Aptos" panose="020B0004020202020204" pitchFamily="34" charset="0"/>
              </a:rPr>
              <a:t>Stadiums cookies?</a:t>
            </a:r>
            <a:endParaRPr sz="3700" dirty="0">
              <a:solidFill>
                <a:schemeClr val="bg2"/>
              </a:solidFill>
              <a:latin typeface="Aptos" panose="020B0004020202020204" pitchFamily="34" charset="0"/>
            </a:endParaRPr>
          </a:p>
        </p:txBody>
      </p:sp>
      <p:sp>
        <p:nvSpPr>
          <p:cNvPr id="9" name="Google Shape;142;p24">
            <a:extLst>
              <a:ext uri="{FF2B5EF4-FFF2-40B4-BE49-F238E27FC236}">
                <a16:creationId xmlns:a16="http://schemas.microsoft.com/office/drawing/2014/main" id="{7B8B9B25-C015-67EF-044F-4CB8579BB5DF}"/>
              </a:ext>
            </a:extLst>
          </p:cNvPr>
          <p:cNvSpPr txBox="1">
            <a:spLocks/>
          </p:cNvSpPr>
          <p:nvPr/>
        </p:nvSpPr>
        <p:spPr>
          <a:xfrm>
            <a:off x="2853488" y="2779214"/>
            <a:ext cx="6964306" cy="1666771"/>
          </a:xfrm>
          <a:prstGeom prst="rect">
            <a:avLst/>
          </a:prstGeom>
          <a:solidFill>
            <a:srgbClr val="AEC2D3"/>
          </a:solidFill>
          <a:ln w="9525" cap="flat" cmpd="sng">
            <a:noFill/>
            <a:prstDash val="solid"/>
            <a:round/>
            <a:headEnd type="none" w="sm" len="sm"/>
            <a:tailEnd type="none" w="sm" len="sm"/>
          </a:ln>
        </p:spPr>
        <p:txBody>
          <a:bodyPr spcFirstLastPara="1" wrap="square" lIns="274300" tIns="182875" rIns="274300" bIns="182875" anchor="ctr" anchorCtr="1">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err="1">
                <a:solidFill>
                  <a:schemeClr val="bg2"/>
                </a:solidFill>
                <a:latin typeface="Aptos" panose="020B0004020202020204" pitchFamily="34" charset="0"/>
              </a:rPr>
              <a:t>Flygbolaget</a:t>
            </a:r>
            <a:r>
              <a:rPr lang="en-US" sz="4100" b="1" dirty="0">
                <a:solidFill>
                  <a:schemeClr val="bg2"/>
                </a:solidFill>
                <a:latin typeface="Aptos" panose="020B0004020202020204" pitchFamily="34" charset="0"/>
              </a:rPr>
              <a:t> SAS cookies?</a:t>
            </a:r>
            <a:endParaRPr lang="en-US" sz="3700" dirty="0">
              <a:solidFill>
                <a:schemeClr val="bg2"/>
              </a:solidFill>
              <a:latin typeface="Aptos" panose="020B0004020202020204" pitchFamily="34" charset="0"/>
            </a:endParaRPr>
          </a:p>
        </p:txBody>
      </p:sp>
      <p:sp>
        <p:nvSpPr>
          <p:cNvPr id="10" name="Google Shape;142;p24">
            <a:extLst>
              <a:ext uri="{FF2B5EF4-FFF2-40B4-BE49-F238E27FC236}">
                <a16:creationId xmlns:a16="http://schemas.microsoft.com/office/drawing/2014/main" id="{111D02CC-3D1D-3CDE-0352-1D62B0BD0886}"/>
              </a:ext>
            </a:extLst>
          </p:cNvPr>
          <p:cNvSpPr txBox="1">
            <a:spLocks/>
          </p:cNvSpPr>
          <p:nvPr/>
        </p:nvSpPr>
        <p:spPr>
          <a:xfrm>
            <a:off x="2733668" y="2791445"/>
            <a:ext cx="6964306" cy="1666771"/>
          </a:xfrm>
          <a:prstGeom prst="rect">
            <a:avLst/>
          </a:prstGeom>
          <a:solidFill>
            <a:srgbClr val="AEC2D3"/>
          </a:solidFill>
          <a:ln w="9525" cap="flat" cmpd="sng">
            <a:noFill/>
            <a:prstDash val="solid"/>
            <a:round/>
            <a:headEnd type="none" w="sm" len="sm"/>
            <a:tailEnd type="none" w="sm" len="sm"/>
          </a:ln>
        </p:spPr>
        <p:txBody>
          <a:bodyPr spcFirstLastPara="1" wrap="square" lIns="274300" tIns="182875" rIns="274300" bIns="182875" anchor="ctr" anchorCtr="1">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a:solidFill>
                  <a:schemeClr val="bg2"/>
                </a:solidFill>
                <a:latin typeface="Aptos" panose="020B0004020202020204" pitchFamily="34" charset="0"/>
              </a:rPr>
              <a:t>Netflix cookies?</a:t>
            </a:r>
            <a:endParaRPr lang="en-US" sz="3700" dirty="0">
              <a:solidFill>
                <a:schemeClr val="bg2"/>
              </a:solidFill>
              <a:latin typeface="Aptos" panose="020B0004020202020204" pitchFamily="34" charset="0"/>
            </a:endParaRPr>
          </a:p>
        </p:txBody>
      </p:sp>
      <p:sp>
        <p:nvSpPr>
          <p:cNvPr id="11" name="Google Shape;142;p24">
            <a:extLst>
              <a:ext uri="{FF2B5EF4-FFF2-40B4-BE49-F238E27FC236}">
                <a16:creationId xmlns:a16="http://schemas.microsoft.com/office/drawing/2014/main" id="{4EF517F3-0903-3DA5-520D-B334D9E1BBD3}"/>
              </a:ext>
            </a:extLst>
          </p:cNvPr>
          <p:cNvSpPr txBox="1">
            <a:spLocks/>
          </p:cNvSpPr>
          <p:nvPr/>
        </p:nvSpPr>
        <p:spPr>
          <a:xfrm>
            <a:off x="2613847" y="2803676"/>
            <a:ext cx="6964306" cy="1666771"/>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274300" tIns="182875" rIns="274300" bIns="182875" anchor="ctr" anchorCtr="1">
            <a:normAutofit fontScale="925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a:solidFill>
                  <a:srgbClr val="FFFFFF"/>
                </a:solidFill>
                <a:latin typeface="Aptos" panose="020B0004020202020204" pitchFamily="34" charset="0"/>
              </a:rPr>
              <a:t>Vad </a:t>
            </a:r>
            <a:r>
              <a:rPr lang="en-US" sz="4100" b="1" dirty="0" err="1">
                <a:solidFill>
                  <a:srgbClr val="FFFFFF"/>
                </a:solidFill>
                <a:latin typeface="Aptos" panose="020B0004020202020204" pitchFamily="34" charset="0"/>
              </a:rPr>
              <a:t>skulle</a:t>
            </a:r>
            <a:r>
              <a:rPr lang="en-US" sz="4100" b="1" dirty="0">
                <a:solidFill>
                  <a:srgbClr val="FFFFFF"/>
                </a:solidFill>
                <a:latin typeface="Aptos" panose="020B0004020202020204" pitchFamily="34" charset="0"/>
              </a:rPr>
              <a:t> </a:t>
            </a:r>
            <a:r>
              <a:rPr lang="en-US" sz="4100" b="1" dirty="0" err="1">
                <a:solidFill>
                  <a:srgbClr val="FFFFFF"/>
                </a:solidFill>
                <a:latin typeface="Aptos" panose="020B0004020202020204" pitchFamily="34" charset="0"/>
              </a:rPr>
              <a:t>en</a:t>
            </a:r>
            <a:r>
              <a:rPr lang="en-US" sz="4100" b="1" dirty="0">
                <a:solidFill>
                  <a:srgbClr val="FFFFFF"/>
                </a:solidFill>
                <a:latin typeface="Aptos" panose="020B0004020202020204" pitchFamily="34" charset="0"/>
              </a:rPr>
              <a:t> </a:t>
            </a:r>
            <a:r>
              <a:rPr lang="en-US" sz="4100" b="1" dirty="0" err="1">
                <a:solidFill>
                  <a:srgbClr val="FFFFFF"/>
                </a:solidFill>
                <a:latin typeface="Aptos" panose="020B0004020202020204" pitchFamily="34" charset="0"/>
              </a:rPr>
              <a:t>hackare</a:t>
            </a:r>
            <a:r>
              <a:rPr lang="en-US" sz="4100" b="1" dirty="0">
                <a:solidFill>
                  <a:srgbClr val="FFFFFF"/>
                </a:solidFill>
                <a:latin typeface="Aptos" panose="020B0004020202020204" pitchFamily="34" charset="0"/>
              </a:rPr>
              <a:t> </a:t>
            </a:r>
            <a:r>
              <a:rPr lang="en-US" sz="4100" b="1" dirty="0" err="1">
                <a:solidFill>
                  <a:srgbClr val="FFFFFF"/>
                </a:solidFill>
                <a:latin typeface="Aptos" panose="020B0004020202020204" pitchFamily="34" charset="0"/>
              </a:rPr>
              <a:t>kunna</a:t>
            </a:r>
            <a:r>
              <a:rPr lang="en-US" sz="4100" b="1" dirty="0">
                <a:solidFill>
                  <a:srgbClr val="FFFFFF"/>
                </a:solidFill>
                <a:latin typeface="Aptos" panose="020B0004020202020204" pitchFamily="34" charset="0"/>
              </a:rPr>
              <a:t> </a:t>
            </a:r>
            <a:r>
              <a:rPr lang="en-US" sz="4100" b="1" dirty="0" err="1">
                <a:solidFill>
                  <a:srgbClr val="FFFFFF"/>
                </a:solidFill>
                <a:latin typeface="Aptos" panose="020B0004020202020204" pitchFamily="34" charset="0"/>
              </a:rPr>
              <a:t>använda</a:t>
            </a:r>
            <a:r>
              <a:rPr lang="en-US" sz="4100" b="1" dirty="0">
                <a:solidFill>
                  <a:srgbClr val="FFFFFF"/>
                </a:solidFill>
                <a:latin typeface="Aptos" panose="020B0004020202020204" pitchFamily="34" charset="0"/>
              </a:rPr>
              <a:t> cookies för?</a:t>
            </a:r>
            <a:endParaRPr lang="en-US" sz="3700" dirty="0">
              <a:latin typeface="Aptos" panose="020B0004020202020204" pitchFamily="34" charset="0"/>
            </a:endParaRPr>
          </a:p>
        </p:txBody>
      </p:sp>
      <p:pic>
        <p:nvPicPr>
          <p:cNvPr id="3" name="Bildobjekt 2">
            <a:extLst>
              <a:ext uri="{FF2B5EF4-FFF2-40B4-BE49-F238E27FC236}">
                <a16:creationId xmlns:a16="http://schemas.microsoft.com/office/drawing/2014/main" id="{8E63BA8B-08C0-9F19-4D82-ACC72F9B78A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61240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a:extLst>
            <a:ext uri="{FF2B5EF4-FFF2-40B4-BE49-F238E27FC236}">
              <a16:creationId xmlns:a16="http://schemas.microsoft.com/office/drawing/2014/main" id="{548B8C34-B9ED-BF69-C8A4-77010CD0C896}"/>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3F354BE2-8FE6-E81D-0DDF-92A3CEB576E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
        <p:nvSpPr>
          <p:cNvPr id="8" name="Google Shape;181;g2ea2469da01_0_4">
            <a:extLst>
              <a:ext uri="{FF2B5EF4-FFF2-40B4-BE49-F238E27FC236}">
                <a16:creationId xmlns:a16="http://schemas.microsoft.com/office/drawing/2014/main" id="{437445F1-B99D-6CA6-2B6F-475EE3E09223}"/>
              </a:ext>
            </a:extLst>
          </p:cNvPr>
          <p:cNvSpPr txBox="1"/>
          <p:nvPr/>
        </p:nvSpPr>
        <p:spPr>
          <a:xfrm>
            <a:off x="305850" y="1154934"/>
            <a:ext cx="11580300" cy="759900"/>
          </a:xfrm>
          <a:prstGeom prst="rect">
            <a:avLst/>
          </a:prstGeom>
          <a:noFill/>
          <a:ln>
            <a:noFill/>
          </a:ln>
        </p:spPr>
        <p:txBody>
          <a:bodyPr spcFirstLastPara="1" wrap="square" lIns="91425" tIns="45700" rIns="91425" bIns="45700" anchor="t" anchorCtr="0">
            <a:normAutofit/>
          </a:bodyPr>
          <a:lstStyle/>
          <a:p>
            <a:pPr lvl="0" algn="ctr">
              <a:lnSpc>
                <a:spcPct val="90000"/>
              </a:lnSpc>
              <a:buClr>
                <a:schemeClr val="dk1"/>
              </a:buClr>
              <a:buSzPts val="3000"/>
            </a:pPr>
            <a:r>
              <a:rPr lang="sv-FI" sz="4400" b="1" dirty="0">
                <a:solidFill>
                  <a:schemeClr val="dk1"/>
                </a:solidFill>
                <a:latin typeface="Aptos" panose="020B0004020202020204" pitchFamily="34" charset="0"/>
                <a:ea typeface="Calibri"/>
                <a:cs typeface="Calibri"/>
                <a:sym typeface="Calibri"/>
              </a:rPr>
              <a:t>#3 Vem får ta del av kakan?</a:t>
            </a:r>
          </a:p>
          <a:p>
            <a:pPr lvl="0" algn="ctr">
              <a:lnSpc>
                <a:spcPct val="90000"/>
              </a:lnSpc>
              <a:buClr>
                <a:schemeClr val="dk1"/>
              </a:buClr>
              <a:buSzPts val="3000"/>
            </a:pPr>
            <a:endParaRPr sz="2000" b="1" i="0" u="none" strike="noStrike" cap="none" dirty="0">
              <a:solidFill>
                <a:srgbClr val="000000"/>
              </a:solidFill>
              <a:latin typeface="Aptos" panose="020B0004020202020204" pitchFamily="34" charset="0"/>
            </a:endParaRPr>
          </a:p>
        </p:txBody>
      </p:sp>
      <p:pic>
        <p:nvPicPr>
          <p:cNvPr id="12" name="Bildobjekt 11">
            <a:extLst>
              <a:ext uri="{FF2B5EF4-FFF2-40B4-BE49-F238E27FC236}">
                <a16:creationId xmlns:a16="http://schemas.microsoft.com/office/drawing/2014/main" id="{E68F261D-D86F-08FA-CC84-18F0D564CCCF}"/>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34301" y="2315620"/>
            <a:ext cx="5725826" cy="3772737"/>
          </a:xfrm>
          <a:prstGeom prst="rect">
            <a:avLst/>
          </a:prstGeom>
        </p:spPr>
      </p:pic>
      <p:pic>
        <p:nvPicPr>
          <p:cNvPr id="3" name="Bildobjekt 2">
            <a:extLst>
              <a:ext uri="{FF2B5EF4-FFF2-40B4-BE49-F238E27FC236}">
                <a16:creationId xmlns:a16="http://schemas.microsoft.com/office/drawing/2014/main" id="{1B1DD1C9-D3DF-BD95-6F79-FD466602C373}"/>
              </a:ext>
            </a:extLst>
          </p:cNvPr>
          <p:cNvPicPr>
            <a:picLocks noChangeAspect="1"/>
          </p:cNvPicPr>
          <p:nvPr/>
        </p:nvPicPr>
        <p:blipFill>
          <a:blip r:embed="rId5"/>
          <a:stretch>
            <a:fillRect/>
          </a:stretch>
        </p:blipFill>
        <p:spPr>
          <a:xfrm>
            <a:off x="6298596" y="2315620"/>
            <a:ext cx="5659103" cy="3772736"/>
          </a:xfrm>
          <a:prstGeom prst="rect">
            <a:avLst/>
          </a:prstGeom>
        </p:spPr>
      </p:pic>
    </p:spTree>
    <p:extLst>
      <p:ext uri="{BB962C8B-B14F-4D97-AF65-F5344CB8AC3E}">
        <p14:creationId xmlns:p14="http://schemas.microsoft.com/office/powerpoint/2010/main" val="209366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7655ECC-5F0A-1709-8BFE-A5633B4A716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12192000" cy="8128000"/>
          </a:xfrm>
          <a:prstGeom prst="rect">
            <a:avLst/>
          </a:prstGeom>
        </p:spPr>
      </p:pic>
    </p:spTree>
    <p:extLst>
      <p:ext uri="{BB962C8B-B14F-4D97-AF65-F5344CB8AC3E}">
        <p14:creationId xmlns:p14="http://schemas.microsoft.com/office/powerpoint/2010/main" val="1890933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4" name="Bildobjekt 3">
            <a:extLst>
              <a:ext uri="{FF2B5EF4-FFF2-40B4-BE49-F238E27FC236}">
                <a16:creationId xmlns:a16="http://schemas.microsoft.com/office/drawing/2014/main" id="{AC9B9B97-3FB7-9702-68E9-B8D48757B89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635000"/>
            <a:ext cx="12192000" cy="8128000"/>
          </a:xfrm>
          <a:prstGeom prst="rect">
            <a:avLst/>
          </a:prstGeom>
        </p:spPr>
      </p:pic>
      <p:sp>
        <p:nvSpPr>
          <p:cNvPr id="129" name="Google Shape;129;p7"/>
          <p:cNvSpPr/>
          <p:nvPr/>
        </p:nvSpPr>
        <p:spPr>
          <a:xfrm>
            <a:off x="3289800" y="7546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chemeClr val="accent4"/>
                </a:solidFill>
                <a:latin typeface="Aptos" panose="020B0004020202020204" pitchFamily="34" charset="0"/>
                <a:ea typeface="Work Sans"/>
                <a:cs typeface="Work Sans"/>
                <a:sym typeface="Work Sans"/>
              </a:rPr>
              <a:t>Ditt digitala fotavtryck</a:t>
            </a:r>
            <a:endParaRPr lang="sv-SE" sz="1400" b="0" i="0" u="none" strike="noStrike" cap="none" dirty="0">
              <a:solidFill>
                <a:schemeClr val="accent4"/>
              </a:solidFill>
              <a:latin typeface="Aptos" panose="020B00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A1F"/>
        </a:solidFill>
        <a:effectLst/>
      </p:bgPr>
    </p:bg>
    <p:spTree>
      <p:nvGrpSpPr>
        <p:cNvPr id="1" name="Shape 135"/>
        <p:cNvGrpSpPr/>
        <p:nvPr/>
      </p:nvGrpSpPr>
      <p:grpSpPr>
        <a:xfrm>
          <a:off x="0" y="0"/>
          <a:ext cx="0" cy="0"/>
          <a:chOff x="0" y="0"/>
          <a:chExt cx="0" cy="0"/>
        </a:xfrm>
      </p:grpSpPr>
      <p:pic>
        <p:nvPicPr>
          <p:cNvPr id="23" name="Bildobjekt 22">
            <a:extLst>
              <a:ext uri="{FF2B5EF4-FFF2-40B4-BE49-F238E27FC236}">
                <a16:creationId xmlns:a16="http://schemas.microsoft.com/office/drawing/2014/main" id="{B6BD39F4-64A3-9CF2-9D72-30E0A8DD62F1}"/>
              </a:ext>
            </a:extLst>
          </p:cNvPr>
          <p:cNvPicPr>
            <a:picLocks noChangeAspect="1"/>
          </p:cNvPicPr>
          <p:nvPr/>
        </p:nvPicPr>
        <p:blipFill>
          <a:blip r:embed="rId3"/>
          <a:stretch>
            <a:fillRect/>
          </a:stretch>
        </p:blipFill>
        <p:spPr>
          <a:xfrm>
            <a:off x="939801" y="-8467"/>
            <a:ext cx="10312398" cy="6874933"/>
          </a:xfrm>
          <a:prstGeom prst="rect">
            <a:avLst/>
          </a:prstGeom>
        </p:spPr>
      </p:pic>
      <p:sp>
        <p:nvSpPr>
          <p:cNvPr id="7" name="Rektangel 6">
            <a:extLst>
              <a:ext uri="{FF2B5EF4-FFF2-40B4-BE49-F238E27FC236}">
                <a16:creationId xmlns:a16="http://schemas.microsoft.com/office/drawing/2014/main" id="{738BCEA1-3FDD-6670-93B0-AA00B7814811}"/>
              </a:ext>
            </a:extLst>
          </p:cNvPr>
          <p:cNvSpPr/>
          <p:nvPr/>
        </p:nvSpPr>
        <p:spPr>
          <a:xfrm>
            <a:off x="2171700" y="1536700"/>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838B8CB0-443D-932D-6FDC-FAB829291694}"/>
              </a:ext>
            </a:extLst>
          </p:cNvPr>
          <p:cNvSpPr/>
          <p:nvPr/>
        </p:nvSpPr>
        <p:spPr>
          <a:xfrm>
            <a:off x="1727995" y="3240352"/>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BC66ED59-EAF2-66FD-C168-45F538A3FE7A}"/>
              </a:ext>
            </a:extLst>
          </p:cNvPr>
          <p:cNvSpPr/>
          <p:nvPr/>
        </p:nvSpPr>
        <p:spPr>
          <a:xfrm>
            <a:off x="2120900" y="4944004"/>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D101A1E8-271A-CCFE-B246-07452A23718D}"/>
              </a:ext>
            </a:extLst>
          </p:cNvPr>
          <p:cNvSpPr/>
          <p:nvPr/>
        </p:nvSpPr>
        <p:spPr>
          <a:xfrm>
            <a:off x="6908802" y="4978400"/>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69F394C-EA6C-5E7D-73B1-98ED981E9167}"/>
              </a:ext>
            </a:extLst>
          </p:cNvPr>
          <p:cNvSpPr/>
          <p:nvPr/>
        </p:nvSpPr>
        <p:spPr>
          <a:xfrm>
            <a:off x="8121652" y="3703776"/>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87090D8B-4B77-225B-659E-CE3E82FE7422}"/>
              </a:ext>
            </a:extLst>
          </p:cNvPr>
          <p:cNvSpPr/>
          <p:nvPr/>
        </p:nvSpPr>
        <p:spPr>
          <a:xfrm>
            <a:off x="8686007" y="2298700"/>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189CB039-094C-7FAF-70C7-294674FD166C}"/>
              </a:ext>
            </a:extLst>
          </p:cNvPr>
          <p:cNvSpPr/>
          <p:nvPr/>
        </p:nvSpPr>
        <p:spPr>
          <a:xfrm>
            <a:off x="7900594" y="816919"/>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p:nvPr/>
        </p:nvSpPr>
        <p:spPr>
          <a:xfrm>
            <a:off x="2471351" y="1198605"/>
            <a:ext cx="7525265" cy="4349579"/>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79" name="Google Shape;179;p8"/>
          <p:cNvSpPr/>
          <p:nvPr/>
        </p:nvSpPr>
        <p:spPr>
          <a:xfrm>
            <a:off x="2195384" y="976184"/>
            <a:ext cx="8122508" cy="559852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2" name="Onlinemedia 1" title="Tänk säkert Roger">
            <a:hlinkClick r:id="" action="ppaction://media"/>
            <a:extLst>
              <a:ext uri="{FF2B5EF4-FFF2-40B4-BE49-F238E27FC236}">
                <a16:creationId xmlns:a16="http://schemas.microsoft.com/office/drawing/2014/main" id="{E1F8100D-B125-1FCF-3B5A-CAF5624FB749}"/>
              </a:ext>
            </a:extLst>
          </p:cNvPr>
          <p:cNvPicPr>
            <a:picLocks noRot="1" noChangeAspect="1"/>
          </p:cNvPicPr>
          <p:nvPr>
            <a:videoFile r:link="rId1"/>
          </p:nvPr>
        </p:nvPicPr>
        <p:blipFill>
          <a:blip r:embed="rId4"/>
          <a:stretch>
            <a:fillRect/>
          </a:stretch>
        </p:blipFill>
        <p:spPr>
          <a:xfrm>
            <a:off x="2556432" y="1265940"/>
            <a:ext cx="7427786" cy="4196709"/>
          </a:xfrm>
          <a:prstGeom prst="rect">
            <a:avLst/>
          </a:prstGeom>
        </p:spPr>
      </p:pic>
      <p:pic>
        <p:nvPicPr>
          <p:cNvPr id="8" name="Bildobjekt 7">
            <a:extLst>
              <a:ext uri="{FF2B5EF4-FFF2-40B4-BE49-F238E27FC236}">
                <a16:creationId xmlns:a16="http://schemas.microsoft.com/office/drawing/2014/main" id="{A3005E9A-456C-9E12-2C1F-F8D4A2208AF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g2e9745337d5_0_15"/>
          <p:cNvSpPr/>
          <p:nvPr/>
        </p:nvSpPr>
        <p:spPr>
          <a:xfrm>
            <a:off x="2195224" y="934325"/>
            <a:ext cx="8088808"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8" name="Bildobjekt 7">
            <a:extLst>
              <a:ext uri="{FF2B5EF4-FFF2-40B4-BE49-F238E27FC236}">
                <a16:creationId xmlns:a16="http://schemas.microsoft.com/office/drawing/2014/main" id="{235788DD-88C4-AB8E-A7CD-54E97E4A27A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pic>
        <p:nvPicPr>
          <p:cNvPr id="2" name="Onlinemedia 1" title="Ditt digitala fotavtryck (Svenska)">
            <a:hlinkClick r:id="" action="ppaction://media"/>
            <a:extLst>
              <a:ext uri="{FF2B5EF4-FFF2-40B4-BE49-F238E27FC236}">
                <a16:creationId xmlns:a16="http://schemas.microsoft.com/office/drawing/2014/main" id="{D30CB632-D26E-8B57-44D3-3CF14B9CA17C}"/>
              </a:ext>
            </a:extLst>
          </p:cNvPr>
          <p:cNvPicPr>
            <a:picLocks noRot="1" noChangeAspect="1"/>
          </p:cNvPicPr>
          <p:nvPr>
            <a:videoFile r:link="rId1"/>
          </p:nvPr>
        </p:nvPicPr>
        <p:blipFill>
          <a:blip r:embed="rId5"/>
          <a:stretch>
            <a:fillRect/>
          </a:stretch>
        </p:blipFill>
        <p:spPr>
          <a:xfrm>
            <a:off x="2569378" y="1273035"/>
            <a:ext cx="7345803" cy="41503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7105C377-F8B6-7223-D7AB-568350D12508}"/>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A75690C5-C7C0-2F0A-7AA2-66FFDDE6C192}"/>
              </a:ext>
            </a:extLst>
          </p:cNvPr>
          <p:cNvPicPr>
            <a:picLocks noChangeAspect="1"/>
          </p:cNvPicPr>
          <p:nvPr/>
        </p:nvPicPr>
        <p:blipFill>
          <a:blip r:embed="rId3"/>
          <a:stretch>
            <a:fillRect/>
          </a:stretch>
        </p:blipFill>
        <p:spPr>
          <a:xfrm>
            <a:off x="0" y="-635000"/>
            <a:ext cx="12192000" cy="8128000"/>
          </a:xfrm>
          <a:prstGeom prst="rect">
            <a:avLst/>
          </a:prstGeom>
        </p:spPr>
      </p:pic>
      <p:sp>
        <p:nvSpPr>
          <p:cNvPr id="129" name="Google Shape;129;p7">
            <a:extLst>
              <a:ext uri="{FF2B5EF4-FFF2-40B4-BE49-F238E27FC236}">
                <a16:creationId xmlns:a16="http://schemas.microsoft.com/office/drawing/2014/main" id="{A33B3417-EEE0-C37C-8E1B-1782C6A66B9C}"/>
              </a:ext>
            </a:extLst>
          </p:cNvPr>
          <p:cNvSpPr/>
          <p:nvPr/>
        </p:nvSpPr>
        <p:spPr>
          <a:xfrm>
            <a:off x="3265725" y="5443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chemeClr val="accent4"/>
                </a:solidFill>
                <a:latin typeface="Aptos" panose="020B0004020202020204" pitchFamily="34" charset="0"/>
                <a:ea typeface="Work Sans"/>
                <a:cs typeface="Work Sans"/>
                <a:sym typeface="Work Sans"/>
              </a:rPr>
              <a:t>Cookies</a:t>
            </a:r>
          </a:p>
          <a:p>
            <a:pPr marL="0" marR="0" lvl="0" indent="0" algn="ctr" rtl="0">
              <a:lnSpc>
                <a:spcPct val="100000"/>
              </a:lnSpc>
              <a:spcBef>
                <a:spcPts val="0"/>
              </a:spcBef>
              <a:spcAft>
                <a:spcPts val="0"/>
              </a:spcAft>
              <a:buClr>
                <a:srgbClr val="000000"/>
              </a:buClr>
              <a:buSzPts val="4000"/>
              <a:buFont typeface="Arial"/>
              <a:buNone/>
            </a:pPr>
            <a:r>
              <a:rPr lang="sv-SE" sz="2800" b="1" i="0" u="none" strike="noStrike" cap="none" dirty="0">
                <a:solidFill>
                  <a:schemeClr val="accent4"/>
                </a:solidFill>
                <a:latin typeface="Aptos" panose="020B0004020202020204" pitchFamily="34" charset="0"/>
                <a:sym typeface="Work Sans"/>
              </a:rPr>
              <a:t>Klicka bara ja! Eller?</a:t>
            </a:r>
            <a:endParaRPr lang="sv-SE" sz="1050" b="0" i="0" u="none" strike="noStrike" cap="none" dirty="0">
              <a:solidFill>
                <a:schemeClr val="accent4"/>
              </a:solidFill>
              <a:latin typeface="Aptos" panose="020B0004020202020204" pitchFamily="34" charset="0"/>
              <a:sym typeface="Arial"/>
            </a:endParaRPr>
          </a:p>
        </p:txBody>
      </p:sp>
      <p:pic>
        <p:nvPicPr>
          <p:cNvPr id="5" name="Bildobjekt 4">
            <a:extLst>
              <a:ext uri="{FF2B5EF4-FFF2-40B4-BE49-F238E27FC236}">
                <a16:creationId xmlns:a16="http://schemas.microsoft.com/office/drawing/2014/main" id="{7853329D-797C-D325-864A-BF8F40C01D1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2153471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3760F3B6-5708-DC13-106C-3871B92F8AA7}"/>
            </a:ext>
          </a:extLst>
        </p:cNvPr>
        <p:cNvGrpSpPr/>
        <p:nvPr/>
      </p:nvGrpSpPr>
      <p:grpSpPr>
        <a:xfrm>
          <a:off x="0" y="0"/>
          <a:ext cx="0" cy="0"/>
          <a:chOff x="0" y="0"/>
          <a:chExt cx="0" cy="0"/>
        </a:xfrm>
      </p:grpSpPr>
      <p:pic>
        <p:nvPicPr>
          <p:cNvPr id="223" name="Google Shape;223;g2211719fc68_0_1">
            <a:extLst>
              <a:ext uri="{FF2B5EF4-FFF2-40B4-BE49-F238E27FC236}">
                <a16:creationId xmlns:a16="http://schemas.microsoft.com/office/drawing/2014/main" id="{8733AAC0-F590-907A-3A05-98FD1B8207A2}"/>
              </a:ext>
            </a:extLst>
          </p:cNvPr>
          <p:cNvPicPr preferRelativeResize="0"/>
          <p:nvPr/>
        </p:nvPicPr>
        <p:blipFill rotWithShape="1">
          <a:blip r:embed="rId3">
            <a:alphaModFix/>
          </a:blip>
          <a:srcRect/>
          <a:stretch/>
        </p:blipFill>
        <p:spPr>
          <a:xfrm>
            <a:off x="3327725" y="2352863"/>
            <a:ext cx="4579428" cy="3454069"/>
          </a:xfrm>
          <a:prstGeom prst="rect">
            <a:avLst/>
          </a:prstGeom>
          <a:noFill/>
          <a:ln w="190500" cap="sq" cmpd="sng">
            <a:solidFill>
              <a:srgbClr val="C8C6BD"/>
            </a:solidFill>
            <a:prstDash val="solid"/>
            <a:miter lim="800000"/>
            <a:headEnd type="none" w="sm" len="sm"/>
            <a:tailEnd type="none" w="sm" len="sm"/>
          </a:ln>
          <a:effectLst>
            <a:outerShdw blurRad="254000" algn="bl" rotWithShape="0">
              <a:srgbClr val="000000">
                <a:alpha val="42745"/>
              </a:srgbClr>
            </a:outerShdw>
          </a:effectLst>
        </p:spPr>
      </p:pic>
      <p:pic>
        <p:nvPicPr>
          <p:cNvPr id="2" name="Picture 1">
            <a:extLst>
              <a:ext uri="{FF2B5EF4-FFF2-40B4-BE49-F238E27FC236}">
                <a16:creationId xmlns:a16="http://schemas.microsoft.com/office/drawing/2014/main" id="{3AFB88DE-A74E-FE52-F74A-0D54AA50A0C9}"/>
              </a:ext>
            </a:extLst>
          </p:cNvPr>
          <p:cNvPicPr>
            <a:picLocks noChangeAspect="1"/>
          </p:cNvPicPr>
          <p:nvPr/>
        </p:nvPicPr>
        <p:blipFill>
          <a:blip r:embed="rId4"/>
          <a:stretch>
            <a:fillRect/>
          </a:stretch>
        </p:blipFill>
        <p:spPr>
          <a:xfrm>
            <a:off x="230350" y="2181747"/>
            <a:ext cx="2865777" cy="4231269"/>
          </a:xfrm>
          <a:prstGeom prst="rect">
            <a:avLst/>
          </a:prstGeom>
        </p:spPr>
      </p:pic>
      <p:pic>
        <p:nvPicPr>
          <p:cNvPr id="4" name="Bildobjekt 3">
            <a:extLst>
              <a:ext uri="{FF2B5EF4-FFF2-40B4-BE49-F238E27FC236}">
                <a16:creationId xmlns:a16="http://schemas.microsoft.com/office/drawing/2014/main" id="{818BE1E8-2C12-FBDA-727E-A72C4D5CD66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pic>
        <p:nvPicPr>
          <p:cNvPr id="6" name="Bildobjekt 5">
            <a:extLst>
              <a:ext uri="{FF2B5EF4-FFF2-40B4-BE49-F238E27FC236}">
                <a16:creationId xmlns:a16="http://schemas.microsoft.com/office/drawing/2014/main" id="{D86C0AD2-AD36-7478-6CB2-9B720B09B4A0}"/>
              </a:ext>
            </a:extLst>
          </p:cNvPr>
          <p:cNvPicPr>
            <a:picLocks noChangeAspect="1"/>
          </p:cNvPicPr>
          <p:nvPr/>
        </p:nvPicPr>
        <p:blipFill>
          <a:blip r:embed="rId6"/>
          <a:stretch>
            <a:fillRect/>
          </a:stretch>
        </p:blipFill>
        <p:spPr>
          <a:xfrm>
            <a:off x="8138751" y="2194447"/>
            <a:ext cx="3860998" cy="2971953"/>
          </a:xfrm>
          <a:prstGeom prst="rect">
            <a:avLst/>
          </a:prstGeom>
        </p:spPr>
      </p:pic>
      <p:sp>
        <p:nvSpPr>
          <p:cNvPr id="8" name="textruta 7">
            <a:extLst>
              <a:ext uri="{FF2B5EF4-FFF2-40B4-BE49-F238E27FC236}">
                <a16:creationId xmlns:a16="http://schemas.microsoft.com/office/drawing/2014/main" id="{A41F4060-4662-039D-FA26-74FE739CDEE0}"/>
              </a:ext>
            </a:extLst>
          </p:cNvPr>
          <p:cNvSpPr txBox="1"/>
          <p:nvPr/>
        </p:nvSpPr>
        <p:spPr>
          <a:xfrm>
            <a:off x="2717800" y="78788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Vad är cookies?</a:t>
            </a:r>
          </a:p>
        </p:txBody>
      </p:sp>
    </p:spTree>
    <p:extLst>
      <p:ext uri="{BB962C8B-B14F-4D97-AF65-F5344CB8AC3E}">
        <p14:creationId xmlns:p14="http://schemas.microsoft.com/office/powerpoint/2010/main" val="283625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211719fc68_0_1"/>
          <p:cNvSpPr/>
          <p:nvPr/>
        </p:nvSpPr>
        <p:spPr>
          <a:xfrm>
            <a:off x="1845430" y="1198605"/>
            <a:ext cx="8575800" cy="4349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0" name="Google Shape;190;g2211719fc68_0_1"/>
          <p:cNvSpPr/>
          <p:nvPr/>
        </p:nvSpPr>
        <p:spPr>
          <a:xfrm>
            <a:off x="2471351" y="1223319"/>
            <a:ext cx="7525200" cy="4349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1" name="Google Shape;191;g2211719fc68_0_1"/>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2" name="Google Shape;192;g2211719fc68_0_1"/>
          <p:cNvSpPr/>
          <p:nvPr/>
        </p:nvSpPr>
        <p:spPr>
          <a:xfrm>
            <a:off x="5412093" y="1780098"/>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93" name="Google Shape;193;g2211719fc68_0_1"/>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dk1"/>
                </a:solidFill>
                <a:latin typeface="Work Sans"/>
                <a:ea typeface="Work Sans"/>
                <a:cs typeface="Work Sans"/>
                <a:sym typeface="Work Sans"/>
              </a:rPr>
              <a:t>Kakor är filer med information om ditt besök på webbsidan.</a:t>
            </a:r>
            <a:endParaRPr sz="1800" b="0" i="0" u="none" strike="noStrike" cap="none" dirty="0">
              <a:solidFill>
                <a:schemeClr val="dk1"/>
              </a:solidFill>
              <a:latin typeface="Work Sans"/>
              <a:ea typeface="Work Sans"/>
              <a:cs typeface="Work Sans"/>
              <a:sym typeface="Work Sans"/>
            </a:endParaRPr>
          </a:p>
        </p:txBody>
      </p:sp>
      <p:grpSp>
        <p:nvGrpSpPr>
          <p:cNvPr id="195" name="Google Shape;195;g2211719fc68_0_1"/>
          <p:cNvGrpSpPr/>
          <p:nvPr/>
        </p:nvGrpSpPr>
        <p:grpSpPr>
          <a:xfrm>
            <a:off x="1563060" y="2409224"/>
            <a:ext cx="9341285" cy="2854888"/>
            <a:chOff x="1684419" y="6780614"/>
            <a:chExt cx="9149153" cy="2947742"/>
          </a:xfrm>
        </p:grpSpPr>
        <p:sp>
          <p:nvSpPr>
            <p:cNvPr id="196" name="Google Shape;196;g2211719fc68_0_1"/>
            <p:cNvSpPr/>
            <p:nvPr/>
          </p:nvSpPr>
          <p:spPr>
            <a:xfrm>
              <a:off x="2058293" y="7168156"/>
              <a:ext cx="8213400" cy="2560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1"/>
                </a:solidFill>
                <a:latin typeface="Gill Sans"/>
                <a:ea typeface="Gill Sans"/>
                <a:cs typeface="Gill Sans"/>
                <a:sym typeface="Gill Sans"/>
              </a:endParaRPr>
            </a:p>
          </p:txBody>
        </p:sp>
        <p:pic>
          <p:nvPicPr>
            <p:cNvPr id="197" name="Google Shape;197;g2211719fc68_0_1" descr="En bild som visar tårta, bit, bröd, mat&#10;&#10;Automatiskt genererad beskrivning"/>
            <p:cNvPicPr preferRelativeResize="0"/>
            <p:nvPr/>
          </p:nvPicPr>
          <p:blipFill rotWithShape="1">
            <a:blip r:embed="rId3">
              <a:alphaModFix/>
            </a:blip>
            <a:srcRect/>
            <a:stretch/>
          </p:blipFill>
          <p:spPr>
            <a:xfrm>
              <a:off x="4373111" y="7601933"/>
              <a:ext cx="3286450" cy="2012949"/>
            </a:xfrm>
            <a:prstGeom prst="rect">
              <a:avLst/>
            </a:prstGeom>
            <a:noFill/>
            <a:ln>
              <a:noFill/>
            </a:ln>
          </p:spPr>
        </p:pic>
        <p:sp>
          <p:nvSpPr>
            <p:cNvPr id="198" name="Google Shape;198;g2211719fc68_0_1"/>
            <p:cNvSpPr txBox="1"/>
            <p:nvPr/>
          </p:nvSpPr>
          <p:spPr>
            <a:xfrm>
              <a:off x="7810007" y="7600272"/>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Ditt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lösenord</a:t>
              </a:r>
              <a:endParaRPr sz="1400" b="0" i="0" u="none" strike="noStrike" cap="none">
                <a:solidFill>
                  <a:srgbClr val="000000"/>
                </a:solidFill>
                <a:latin typeface="Arial"/>
                <a:ea typeface="Arial"/>
                <a:cs typeface="Arial"/>
                <a:sym typeface="Arial"/>
              </a:endParaRPr>
            </a:p>
          </p:txBody>
        </p:sp>
        <p:sp>
          <p:nvSpPr>
            <p:cNvPr id="199" name="Google Shape;199;g2211719fc68_0_1"/>
            <p:cNvSpPr txBox="1"/>
            <p:nvPr/>
          </p:nvSpPr>
          <p:spPr>
            <a:xfrm>
              <a:off x="7751972" y="8375430"/>
              <a:ext cx="3081600" cy="95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betalnings-</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information</a:t>
              </a:r>
              <a:endParaRPr sz="1400" b="0" i="0" u="none" strike="noStrike" cap="none">
                <a:solidFill>
                  <a:srgbClr val="000000"/>
                </a:solidFill>
                <a:latin typeface="Arial"/>
                <a:ea typeface="Arial"/>
                <a:cs typeface="Arial"/>
                <a:sym typeface="Arial"/>
              </a:endParaRPr>
            </a:p>
          </p:txBody>
        </p:sp>
        <p:sp>
          <p:nvSpPr>
            <p:cNvPr id="200" name="Google Shape;200;g2211719fc68_0_1"/>
            <p:cNvSpPr txBox="1"/>
            <p:nvPr/>
          </p:nvSpPr>
          <p:spPr>
            <a:xfrm>
              <a:off x="1684419" y="9038090"/>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Dina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preferenser</a:t>
              </a:r>
              <a:endParaRPr sz="1400" b="0" i="0" u="none" strike="noStrike" cap="none">
                <a:solidFill>
                  <a:srgbClr val="000000"/>
                </a:solidFill>
                <a:latin typeface="Arial"/>
                <a:ea typeface="Arial"/>
                <a:cs typeface="Arial"/>
                <a:sym typeface="Arial"/>
              </a:endParaRPr>
            </a:p>
          </p:txBody>
        </p:sp>
        <p:grpSp>
          <p:nvGrpSpPr>
            <p:cNvPr id="201" name="Google Shape;201;g2211719fc68_0_1"/>
            <p:cNvGrpSpPr/>
            <p:nvPr/>
          </p:nvGrpSpPr>
          <p:grpSpPr>
            <a:xfrm rot="1853300">
              <a:off x="3122853" y="8291712"/>
              <a:ext cx="1391866" cy="420018"/>
              <a:chOff x="242825" y="1204225"/>
              <a:chExt cx="2136775" cy="318400"/>
            </a:xfrm>
          </p:grpSpPr>
          <p:sp>
            <p:nvSpPr>
              <p:cNvPr id="202" name="Google Shape;202;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3" name="Google Shape;203;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04" name="Google Shape;204;g2211719fc68_0_1"/>
            <p:cNvGrpSpPr/>
            <p:nvPr/>
          </p:nvGrpSpPr>
          <p:grpSpPr>
            <a:xfrm rot="1337669">
              <a:off x="3823905" y="7076354"/>
              <a:ext cx="1710583" cy="768647"/>
              <a:chOff x="242824" y="1204225"/>
              <a:chExt cx="2136776" cy="318400"/>
            </a:xfrm>
          </p:grpSpPr>
          <p:sp>
            <p:nvSpPr>
              <p:cNvPr id="205" name="Google Shape;205;g2211719fc68_0_1"/>
              <p:cNvSpPr/>
              <p:nvPr/>
            </p:nvSpPr>
            <p:spPr>
              <a:xfrm>
                <a:off x="242824"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6" name="Google Shape;206;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07" name="Google Shape;207;g2211719fc68_0_1"/>
            <p:cNvGrpSpPr/>
            <p:nvPr/>
          </p:nvGrpSpPr>
          <p:grpSpPr>
            <a:xfrm rot="-948314" flipH="1">
              <a:off x="7163678" y="7472410"/>
              <a:ext cx="1391735" cy="519952"/>
              <a:chOff x="242824" y="1204225"/>
              <a:chExt cx="2136776" cy="318400"/>
            </a:xfrm>
          </p:grpSpPr>
          <p:sp>
            <p:nvSpPr>
              <p:cNvPr id="208" name="Google Shape;208;g2211719fc68_0_1"/>
              <p:cNvSpPr/>
              <p:nvPr/>
            </p:nvSpPr>
            <p:spPr>
              <a:xfrm>
                <a:off x="242824"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9" name="Google Shape;209;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10" name="Google Shape;210;g2211719fc68_0_1"/>
            <p:cNvGrpSpPr/>
            <p:nvPr/>
          </p:nvGrpSpPr>
          <p:grpSpPr>
            <a:xfrm rot="-948314" flipH="1">
              <a:off x="7551936" y="8279637"/>
              <a:ext cx="1391734" cy="519952"/>
              <a:chOff x="242825" y="1204225"/>
              <a:chExt cx="2136775" cy="318400"/>
            </a:xfrm>
          </p:grpSpPr>
          <p:sp>
            <p:nvSpPr>
              <p:cNvPr id="211" name="Google Shape;211;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12" name="Google Shape;212;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sp>
          <p:nvSpPr>
            <p:cNvPr id="213" name="Google Shape;213;g2211719fc68_0_1"/>
            <p:cNvSpPr txBox="1"/>
            <p:nvPr/>
          </p:nvSpPr>
          <p:spPr>
            <a:xfrm>
              <a:off x="2376153" y="7317177"/>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Ditt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namn</a:t>
              </a:r>
              <a:endParaRPr sz="1400" b="0" i="0" u="none" strike="noStrike" cap="none">
                <a:solidFill>
                  <a:srgbClr val="000000"/>
                </a:solidFill>
                <a:latin typeface="Arial"/>
                <a:ea typeface="Arial"/>
                <a:cs typeface="Arial"/>
                <a:sym typeface="Arial"/>
              </a:endParaRPr>
            </a:p>
          </p:txBody>
        </p:sp>
        <p:sp>
          <p:nvSpPr>
            <p:cNvPr id="214" name="Google Shape;214;g2211719fc68_0_1"/>
            <p:cNvSpPr txBox="1"/>
            <p:nvPr/>
          </p:nvSpPr>
          <p:spPr>
            <a:xfrm>
              <a:off x="1795795" y="8041255"/>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adress</a:t>
              </a:r>
              <a:endParaRPr sz="1400" b="0" i="0" u="none" strike="noStrike" cap="none">
                <a:solidFill>
                  <a:srgbClr val="000000"/>
                </a:solidFill>
                <a:latin typeface="Arial"/>
                <a:ea typeface="Arial"/>
                <a:cs typeface="Arial"/>
                <a:sym typeface="Arial"/>
              </a:endParaRPr>
            </a:p>
          </p:txBody>
        </p:sp>
        <p:grpSp>
          <p:nvGrpSpPr>
            <p:cNvPr id="215" name="Google Shape;215;g2211719fc68_0_1"/>
            <p:cNvGrpSpPr/>
            <p:nvPr/>
          </p:nvGrpSpPr>
          <p:grpSpPr>
            <a:xfrm rot="-550733">
              <a:off x="3357561" y="9048965"/>
              <a:ext cx="1391768" cy="420034"/>
              <a:chOff x="242825" y="1204225"/>
              <a:chExt cx="2136775" cy="318400"/>
            </a:xfrm>
          </p:grpSpPr>
          <p:sp>
            <p:nvSpPr>
              <p:cNvPr id="216" name="Google Shape;216;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17" name="Google Shape;217;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sp>
        <p:nvSpPr>
          <p:cNvPr id="219" name="Google Shape;219;g2211719fc68_0_1"/>
          <p:cNvSpPr txBox="1"/>
          <p:nvPr/>
        </p:nvSpPr>
        <p:spPr>
          <a:xfrm>
            <a:off x="393356" y="130297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sv-SE" sz="3000" b="0" i="0" u="none" strike="noStrike" cap="none">
                <a:solidFill>
                  <a:schemeClr val="dk1"/>
                </a:solidFill>
                <a:latin typeface="Work Sans"/>
                <a:ea typeface="Work Sans"/>
                <a:cs typeface="Work Sans"/>
                <a:sym typeface="Work Sans"/>
              </a:rPr>
              <a:t>VAD ÄR COOKIES?</a:t>
            </a:r>
            <a:endParaRPr sz="1400" b="0" i="0" u="none" strike="noStrike" cap="none">
              <a:solidFill>
                <a:srgbClr val="000000"/>
              </a:solidFill>
              <a:latin typeface="Arial"/>
              <a:ea typeface="Arial"/>
              <a:cs typeface="Arial"/>
              <a:sym typeface="Arial"/>
            </a:endParaRPr>
          </a:p>
        </p:txBody>
      </p:sp>
      <p:pic>
        <p:nvPicPr>
          <p:cNvPr id="4" name="Bildobjekt 3">
            <a:extLst>
              <a:ext uri="{FF2B5EF4-FFF2-40B4-BE49-F238E27FC236}">
                <a16:creationId xmlns:a16="http://schemas.microsoft.com/office/drawing/2014/main" id="{13519E66-FAE5-21AC-A088-101C6F2EBEB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211719fc68_0_204"/>
          <p:cNvSpPr/>
          <p:nvPr/>
        </p:nvSpPr>
        <p:spPr>
          <a:xfrm>
            <a:off x="1845430" y="1198605"/>
            <a:ext cx="8575800" cy="4349700"/>
          </a:xfrm>
          <a:prstGeom prst="rect">
            <a:avLst/>
          </a:prstGeom>
          <a:solidFill>
            <a:srgbClr val="0105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30" name="Google Shape;230;g2211719fc68_0_204"/>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3" name="Bildobjekt 2">
            <a:extLst>
              <a:ext uri="{FF2B5EF4-FFF2-40B4-BE49-F238E27FC236}">
                <a16:creationId xmlns:a16="http://schemas.microsoft.com/office/drawing/2014/main" id="{B24BBAB6-F95C-6635-664C-C1F9442A8F7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8D7440ED-A9B3-CBB0-EA08-E38CE1C8E7D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438576" y="1218719"/>
            <a:ext cx="7281021" cy="4329586"/>
          </a:xfrm>
          <a:prstGeom prst="rect">
            <a:avLst/>
          </a:prstGeom>
        </p:spPr>
      </p:pic>
    </p:spTree>
  </p:cSld>
  <p:clrMapOvr>
    <a:masterClrMapping/>
  </p:clrMapOvr>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customXml/itemProps2.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919062-3D93-488C-964A-63D3F43BB1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7624</TotalTime>
  <Words>2306</Words>
  <Application>Microsoft Office PowerPoint</Application>
  <PresentationFormat>Bredbild</PresentationFormat>
  <Paragraphs>159</Paragraphs>
  <Slides>18</Slides>
  <Notes>18</Notes>
  <HiddenSlides>0</HiddenSlides>
  <MMClips>2</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18</vt:i4>
      </vt:variant>
    </vt:vector>
  </HeadingPairs>
  <TitlesOfParts>
    <vt:vector size="25" baseType="lpstr">
      <vt:lpstr>Gill Sans</vt:lpstr>
      <vt:lpstr>Calibri</vt:lpstr>
      <vt:lpstr>Sniglet</vt:lpstr>
      <vt:lpstr>Work Sans</vt:lpstr>
      <vt:lpstr>Aptos</vt:lpstr>
      <vt:lpstr>Arial</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Stadiums cookies?</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23</cp:revision>
  <dcterms:created xsi:type="dcterms:W3CDTF">2022-05-31T09:53:00Z</dcterms:created>
  <dcterms:modified xsi:type="dcterms:W3CDTF">2026-07-30T20:14:10Z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