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4"/>
  </p:sldMasterIdLst>
  <p:notesMasterIdLst>
    <p:notesMasterId r:id="rId21"/>
  </p:notesMasterIdLst>
  <p:sldIdLst>
    <p:sldId id="377" r:id="rId5"/>
    <p:sldId id="262" r:id="rId6"/>
    <p:sldId id="378" r:id="rId7"/>
    <p:sldId id="265" r:id="rId8"/>
    <p:sldId id="301" r:id="rId9"/>
    <p:sldId id="379" r:id="rId10"/>
    <p:sldId id="381" r:id="rId11"/>
    <p:sldId id="383" r:id="rId12"/>
    <p:sldId id="280" r:id="rId13"/>
    <p:sldId id="282" r:id="rId14"/>
    <p:sldId id="281" r:id="rId15"/>
    <p:sldId id="284" r:id="rId16"/>
    <p:sldId id="384" r:id="rId17"/>
    <p:sldId id="380" r:id="rId18"/>
    <p:sldId id="382" r:id="rId19"/>
    <p:sldId id="386" r:id="rId20"/>
  </p:sldIdLst>
  <p:sldSz cx="12192000" cy="6858000"/>
  <p:notesSz cx="6858000" cy="9144000"/>
  <p:embeddedFontLst>
    <p:embeddedFont>
      <p:font typeface="Gill Sans" panose="020B0604020202020204" charset="0"/>
      <p:regular r:id="rId22"/>
      <p:bold r:id="rId23"/>
    </p:embeddedFont>
    <p:embeddedFont>
      <p:font typeface="Sniglet" panose="020B0604020202020204" charset="0"/>
      <p:regular r:id="rId24"/>
      <p:bold r:id="rId25"/>
      <p:italic r:id="rId26"/>
      <p:boldItalic r:id="rId27"/>
    </p:embeddedFont>
    <p:embeddedFont>
      <p:font typeface="Work Sans" pitchFamily="2" charset="0"/>
      <p:regular r:id="rId28"/>
      <p:bold r:id="rId29"/>
      <p:italic r:id="rId30"/>
      <p:boldItalic r:id="rId31"/>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78" roundtripDataSignature="AMtx7mjHD/K0Vb+OMBvk8HTgOORbtidIlQ=="/>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9F8F2"/>
    <a:srgbClr val="1B416F"/>
    <a:srgbClr val="AEC2D3"/>
    <a:srgbClr val="2B516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D434F1D-5AA4-4C42-B47C-E1BC333E4FEB}" v="1" dt="2026-07-30T20:17:15.727"/>
  </p1510:revLst>
</p1510:revInfo>
</file>

<file path=ppt/tableStyles.xml><?xml version="1.0" encoding="utf-8"?>
<a:tblStyleLst xmlns:a="http://schemas.openxmlformats.org/drawingml/2006/main" def="{5C22544A-7EE6-4342-B048-85BDC9FD1C3A}">
  <a:tblStyle styleId="{5C22544A-7EE6-4342-B048-85BDC9FD1C3A}" styleName="Mellanmörkt format 2 - Dekorfärg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llanmörkt forma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D5ABB26-0587-4C30-8999-92F81FD0307C}" styleName="Inget format, inget rutnät">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32236" autoAdjust="0"/>
    <p:restoredTop sz="72458"/>
  </p:normalViewPr>
  <p:slideViewPr>
    <p:cSldViewPr snapToGrid="0">
      <p:cViewPr varScale="1">
        <p:scale>
          <a:sx n="53" d="100"/>
          <a:sy n="53" d="100"/>
        </p:scale>
        <p:origin x="516" y="5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font" Target="fonts/font5.fntdata"/><Relationship Id="rId21" Type="http://schemas.openxmlformats.org/officeDocument/2006/relationships/notesMaster" Target="notesMasters/notesMaster1.xml"/><Relationship Id="rId84" Type="http://schemas.microsoft.com/office/2015/10/relationships/revisionInfo" Target="revisionInfo.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font" Target="fonts/font4.fntdata"/><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font" Target="fonts/font8.fntdata"/><Relationship Id="rId83"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font" Target="fonts/font3.fntdata"/><Relationship Id="rId79"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font" Target="fonts/font2.fntdata"/><Relationship Id="rId28" Type="http://schemas.openxmlformats.org/officeDocument/2006/relationships/font" Target="fonts/font7.fntdata"/><Relationship Id="rId82"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font" Target="fonts/font10.fntdata"/><Relationship Id="rId78" Type="http://customschemas.google.com/relationships/presentationmetadata" Target="metadata"/><Relationship Id="rId81"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font" Target="fonts/font1.fntdata"/><Relationship Id="rId27" Type="http://schemas.openxmlformats.org/officeDocument/2006/relationships/font" Target="fonts/font6.fntdata"/><Relationship Id="rId30" Type="http://schemas.openxmlformats.org/officeDocument/2006/relationships/font" Target="fonts/font9.fntdata"/><Relationship Id="rId8" Type="http://schemas.openxmlformats.org/officeDocument/2006/relationships/slide" Target="slides/slide4.xml"/><Relationship Id="rId80" Type="http://schemas.openxmlformats.org/officeDocument/2006/relationships/viewProps" Target="viewProps.xml"/><Relationship Id="rId3" Type="http://schemas.openxmlformats.org/officeDocument/2006/relationships/customXml" Target="../customXml/item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udith Maiers" userId="f2660b4d-1249-4c4d-88a6-fce4c59ce2cf" providerId="ADAL" clId="{72A9EA06-803D-4C63-9140-D99148C05F17}"/>
    <pc:docChg chg="undo custSel addSld delSld modSld sldOrd">
      <pc:chgData name="Judith Maiers" userId="f2660b4d-1249-4c4d-88a6-fce4c59ce2cf" providerId="ADAL" clId="{72A9EA06-803D-4C63-9140-D99148C05F17}" dt="2026-07-30T20:26:02.216" v="1790" actId="14100"/>
      <pc:docMkLst>
        <pc:docMk/>
      </pc:docMkLst>
      <pc:sldChg chg="addSp delSp modSp mod delAnim modAnim modNotesTx">
        <pc:chgData name="Judith Maiers" userId="f2660b4d-1249-4c4d-88a6-fce4c59ce2cf" providerId="ADAL" clId="{72A9EA06-803D-4C63-9140-D99148C05F17}" dt="2026-07-30T20:17:29.839" v="1785" actId="1035"/>
        <pc:sldMkLst>
          <pc:docMk/>
          <pc:sldMk cId="1560207917" sldId="262"/>
        </pc:sldMkLst>
        <pc:spChg chg="add del mod">
          <ac:chgData name="Judith Maiers" userId="f2660b4d-1249-4c4d-88a6-fce4c59ce2cf" providerId="ADAL" clId="{72A9EA06-803D-4C63-9140-D99148C05F17}" dt="2026-07-30T20:16:57.800" v="1778" actId="478"/>
          <ac:spMkLst>
            <pc:docMk/>
            <pc:sldMk cId="1560207917" sldId="262"/>
            <ac:spMk id="3" creationId="{624C77E1-453C-41CA-66A1-4C8DEE5433CA}"/>
          </ac:spMkLst>
        </pc:spChg>
        <pc:picChg chg="add mod">
          <ac:chgData name="Judith Maiers" userId="f2660b4d-1249-4c4d-88a6-fce4c59ce2cf" providerId="ADAL" clId="{72A9EA06-803D-4C63-9140-D99148C05F17}" dt="2026-07-30T20:17:29.839" v="1785" actId="1035"/>
          <ac:picMkLst>
            <pc:docMk/>
            <pc:sldMk cId="1560207917" sldId="262"/>
            <ac:picMk id="2" creationId="{75EFF5EB-2C77-C663-5E6E-F0A5188BFB45}"/>
          </ac:picMkLst>
        </pc:picChg>
        <pc:picChg chg="add">
          <ac:chgData name="Judith Maiers" userId="f2660b4d-1249-4c4d-88a6-fce4c59ce2cf" providerId="ADAL" clId="{72A9EA06-803D-4C63-9140-D99148C05F17}" dt="2026-07-24T12:08:59.777" v="1008" actId="22"/>
          <ac:picMkLst>
            <pc:docMk/>
            <pc:sldMk cId="1560207917" sldId="262"/>
            <ac:picMk id="5" creationId="{0D1E77BD-7DE0-C7F5-29B0-3B23E30172F1}"/>
          </ac:picMkLst>
        </pc:picChg>
      </pc:sldChg>
      <pc:sldChg chg="addSp modSp mod modNotesTx">
        <pc:chgData name="Judith Maiers" userId="f2660b4d-1249-4c4d-88a6-fce4c59ce2cf" providerId="ADAL" clId="{72A9EA06-803D-4C63-9140-D99148C05F17}" dt="2026-07-24T09:40:35.254" v="188" actId="167"/>
        <pc:sldMkLst>
          <pc:docMk/>
          <pc:sldMk cId="0" sldId="265"/>
        </pc:sldMkLst>
        <pc:spChg chg="mod">
          <ac:chgData name="Judith Maiers" userId="f2660b4d-1249-4c4d-88a6-fce4c59ce2cf" providerId="ADAL" clId="{72A9EA06-803D-4C63-9140-D99148C05F17}" dt="2026-07-22T20:07:55.740" v="152" actId="207"/>
          <ac:spMkLst>
            <pc:docMk/>
            <pc:sldMk cId="0" sldId="265"/>
            <ac:spMk id="199" creationId="{00000000-0000-0000-0000-000000000000}"/>
          </ac:spMkLst>
        </pc:spChg>
        <pc:picChg chg="add mod ord">
          <ac:chgData name="Judith Maiers" userId="f2660b4d-1249-4c4d-88a6-fce4c59ce2cf" providerId="ADAL" clId="{72A9EA06-803D-4C63-9140-D99148C05F17}" dt="2026-07-24T09:40:35.254" v="188" actId="167"/>
          <ac:picMkLst>
            <pc:docMk/>
            <pc:sldMk cId="0" sldId="265"/>
            <ac:picMk id="3" creationId="{7DB3DAE0-529A-2666-33C2-4EF23D1DD6C1}"/>
          </ac:picMkLst>
        </pc:picChg>
      </pc:sldChg>
      <pc:sldChg chg="addSp delSp modSp mod modNotesTx">
        <pc:chgData name="Judith Maiers" userId="f2660b4d-1249-4c4d-88a6-fce4c59ce2cf" providerId="ADAL" clId="{72A9EA06-803D-4C63-9140-D99148C05F17}" dt="2026-07-27T20:32:07.119" v="1767" actId="20577"/>
        <pc:sldMkLst>
          <pc:docMk/>
          <pc:sldMk cId="1454412250" sldId="280"/>
        </pc:sldMkLst>
        <pc:picChg chg="add mod">
          <ac:chgData name="Judith Maiers" userId="f2660b4d-1249-4c4d-88a6-fce4c59ce2cf" providerId="ADAL" clId="{72A9EA06-803D-4C63-9140-D99148C05F17}" dt="2026-07-24T12:14:47.797" v="1162" actId="1036"/>
          <ac:picMkLst>
            <pc:docMk/>
            <pc:sldMk cId="1454412250" sldId="280"/>
            <ac:picMk id="8" creationId="{EC45422C-21D5-98DF-51F4-B943B1FE68A7}"/>
          </ac:picMkLst>
        </pc:picChg>
      </pc:sldChg>
      <pc:sldChg chg="addSp delSp modSp mod modNotesTx">
        <pc:chgData name="Judith Maiers" userId="f2660b4d-1249-4c4d-88a6-fce4c59ce2cf" providerId="ADAL" clId="{72A9EA06-803D-4C63-9140-D99148C05F17}" dt="2026-07-24T12:29:19.765" v="1458" actId="22"/>
        <pc:sldMkLst>
          <pc:docMk/>
          <pc:sldMk cId="3357748190" sldId="281"/>
        </pc:sldMkLst>
        <pc:spChg chg="add mod">
          <ac:chgData name="Judith Maiers" userId="f2660b4d-1249-4c4d-88a6-fce4c59ce2cf" providerId="ADAL" clId="{72A9EA06-803D-4C63-9140-D99148C05F17}" dt="2026-07-24T12:15:54.108" v="1199" actId="20577"/>
          <ac:spMkLst>
            <pc:docMk/>
            <pc:sldMk cId="3357748190" sldId="281"/>
            <ac:spMk id="12" creationId="{8DBBE699-FC3B-41D6-C3D6-4D30EEE0273E}"/>
          </ac:spMkLst>
        </pc:spChg>
        <pc:spChg chg="add mod">
          <ac:chgData name="Judith Maiers" userId="f2660b4d-1249-4c4d-88a6-fce4c59ce2cf" providerId="ADAL" clId="{72A9EA06-803D-4C63-9140-D99148C05F17}" dt="2026-07-24T12:26:29.946" v="1440" actId="207"/>
          <ac:spMkLst>
            <pc:docMk/>
            <pc:sldMk cId="3357748190" sldId="281"/>
            <ac:spMk id="16" creationId="{2A95B248-42FC-6071-AF42-AE65CF67A84F}"/>
          </ac:spMkLst>
        </pc:spChg>
        <pc:graphicFrameChg chg="add mod modGraphic">
          <ac:chgData name="Judith Maiers" userId="f2660b4d-1249-4c4d-88a6-fce4c59ce2cf" providerId="ADAL" clId="{72A9EA06-803D-4C63-9140-D99148C05F17}" dt="2026-07-24T12:28:39.099" v="1454" actId="20577"/>
          <ac:graphicFrameMkLst>
            <pc:docMk/>
            <pc:sldMk cId="3357748190" sldId="281"/>
            <ac:graphicFrameMk id="15" creationId="{0B33EA5E-C298-5F15-FCDA-579AD9F3CEA2}"/>
          </ac:graphicFrameMkLst>
        </pc:graphicFrameChg>
        <pc:picChg chg="add">
          <ac:chgData name="Judith Maiers" userId="f2660b4d-1249-4c4d-88a6-fce4c59ce2cf" providerId="ADAL" clId="{72A9EA06-803D-4C63-9140-D99148C05F17}" dt="2026-07-24T12:29:19.765" v="1458" actId="22"/>
          <ac:picMkLst>
            <pc:docMk/>
            <pc:sldMk cId="3357748190" sldId="281"/>
            <ac:picMk id="19" creationId="{7713D83D-EB9D-9418-AE5E-CD487EEDA1F3}"/>
          </ac:picMkLst>
        </pc:picChg>
      </pc:sldChg>
      <pc:sldChg chg="addSp delSp modSp mod modNotesTx">
        <pc:chgData name="Judith Maiers" userId="f2660b4d-1249-4c4d-88a6-fce4c59ce2cf" providerId="ADAL" clId="{72A9EA06-803D-4C63-9140-D99148C05F17}" dt="2026-07-24T12:15:22.689" v="1175" actId="20577"/>
        <pc:sldMkLst>
          <pc:docMk/>
          <pc:sldMk cId="254589095" sldId="282"/>
        </pc:sldMkLst>
        <pc:spChg chg="add mod">
          <ac:chgData name="Judith Maiers" userId="f2660b4d-1249-4c4d-88a6-fce4c59ce2cf" providerId="ADAL" clId="{72A9EA06-803D-4C63-9140-D99148C05F17}" dt="2026-07-24T12:15:22.689" v="1175" actId="20577"/>
          <ac:spMkLst>
            <pc:docMk/>
            <pc:sldMk cId="254589095" sldId="282"/>
            <ac:spMk id="15" creationId="{B5CC68EF-ED0D-E955-E867-B66FF2EA8C60}"/>
          </ac:spMkLst>
        </pc:spChg>
        <pc:picChg chg="add mod">
          <ac:chgData name="Judith Maiers" userId="f2660b4d-1249-4c4d-88a6-fce4c59ce2cf" providerId="ADAL" clId="{72A9EA06-803D-4C63-9140-D99148C05F17}" dt="2026-07-24T12:15:15.691" v="1167" actId="14100"/>
          <ac:picMkLst>
            <pc:docMk/>
            <pc:sldMk cId="254589095" sldId="282"/>
            <ac:picMk id="11" creationId="{896F674E-E5DA-2FA1-6805-5CD1955D95C0}"/>
          </ac:picMkLst>
        </pc:picChg>
      </pc:sldChg>
      <pc:sldChg chg="addSp delSp modSp mod modNotesTx">
        <pc:chgData name="Judith Maiers" userId="f2660b4d-1249-4c4d-88a6-fce4c59ce2cf" providerId="ADAL" clId="{72A9EA06-803D-4C63-9140-D99148C05F17}" dt="2026-07-27T20:32:35.021" v="1771" actId="20577"/>
        <pc:sldMkLst>
          <pc:docMk/>
          <pc:sldMk cId="3495872053" sldId="284"/>
        </pc:sldMkLst>
        <pc:spChg chg="add mod">
          <ac:chgData name="Judith Maiers" userId="f2660b4d-1249-4c4d-88a6-fce4c59ce2cf" providerId="ADAL" clId="{72A9EA06-803D-4C63-9140-D99148C05F17}" dt="2026-07-24T12:16:12.687" v="1221" actId="20577"/>
          <ac:spMkLst>
            <pc:docMk/>
            <pc:sldMk cId="3495872053" sldId="284"/>
            <ac:spMk id="8" creationId="{7D60EDA2-7F48-BE12-0E0E-5AB55414C52D}"/>
          </ac:spMkLst>
        </pc:spChg>
        <pc:spChg chg="add mod">
          <ac:chgData name="Judith Maiers" userId="f2660b4d-1249-4c4d-88a6-fce4c59ce2cf" providerId="ADAL" clId="{72A9EA06-803D-4C63-9140-D99148C05F17}" dt="2026-07-24T12:34:41.434" v="1499" actId="1076"/>
          <ac:spMkLst>
            <pc:docMk/>
            <pc:sldMk cId="3495872053" sldId="284"/>
            <ac:spMk id="16" creationId="{184B8727-A97D-D01C-8684-066F6646682A}"/>
          </ac:spMkLst>
        </pc:spChg>
        <pc:picChg chg="add">
          <ac:chgData name="Judith Maiers" userId="f2660b4d-1249-4c4d-88a6-fce4c59ce2cf" providerId="ADAL" clId="{72A9EA06-803D-4C63-9140-D99148C05F17}" dt="2026-07-24T12:09:48.283" v="1074" actId="22"/>
          <ac:picMkLst>
            <pc:docMk/>
            <pc:sldMk cId="3495872053" sldId="284"/>
            <ac:picMk id="3" creationId="{32F6B75B-BCD1-3054-72F2-1B27B7EB5D85}"/>
          </ac:picMkLst>
        </pc:picChg>
        <pc:picChg chg="add mod ord">
          <ac:chgData name="Judith Maiers" userId="f2660b4d-1249-4c4d-88a6-fce4c59ce2cf" providerId="ADAL" clId="{72A9EA06-803D-4C63-9140-D99148C05F17}" dt="2026-07-24T12:34:03.883" v="1463" actId="1076"/>
          <ac:picMkLst>
            <pc:docMk/>
            <pc:sldMk cId="3495872053" sldId="284"/>
            <ac:picMk id="15" creationId="{1B72853D-E26E-D4DC-D8B1-362722DE03AE}"/>
          </ac:picMkLst>
        </pc:picChg>
      </pc:sldChg>
      <pc:sldChg chg="addSp delSp modSp mod modNotesTx">
        <pc:chgData name="Judith Maiers" userId="f2660b4d-1249-4c4d-88a6-fce4c59ce2cf" providerId="ADAL" clId="{72A9EA06-803D-4C63-9140-D99148C05F17}" dt="2026-07-24T12:09:08.192" v="1012" actId="22"/>
        <pc:sldMkLst>
          <pc:docMk/>
          <pc:sldMk cId="0" sldId="301"/>
        </pc:sldMkLst>
        <pc:spChg chg="add mod ord">
          <ac:chgData name="Judith Maiers" userId="f2660b4d-1249-4c4d-88a6-fce4c59ce2cf" providerId="ADAL" clId="{72A9EA06-803D-4C63-9140-D99148C05F17}" dt="2026-07-24T09:55:46.482" v="282" actId="207"/>
          <ac:spMkLst>
            <pc:docMk/>
            <pc:sldMk cId="0" sldId="301"/>
            <ac:spMk id="4" creationId="{7A68AE03-7EC4-914D-F9E8-C874C1629309}"/>
          </ac:spMkLst>
        </pc:spChg>
        <pc:spChg chg="mod">
          <ac:chgData name="Judith Maiers" userId="f2660b4d-1249-4c4d-88a6-fce4c59ce2cf" providerId="ADAL" clId="{72A9EA06-803D-4C63-9140-D99148C05F17}" dt="2026-07-24T10:28:18.824" v="472"/>
          <ac:spMkLst>
            <pc:docMk/>
            <pc:sldMk cId="0" sldId="301"/>
            <ac:spMk id="1679" creationId="{00000000-0000-0000-0000-000000000000}"/>
          </ac:spMkLst>
        </pc:spChg>
        <pc:spChg chg="mod">
          <ac:chgData name="Judith Maiers" userId="f2660b4d-1249-4c4d-88a6-fce4c59ce2cf" providerId="ADAL" clId="{72A9EA06-803D-4C63-9140-D99148C05F17}" dt="2026-07-24T10:28:18.824" v="472"/>
          <ac:spMkLst>
            <pc:docMk/>
            <pc:sldMk cId="0" sldId="301"/>
            <ac:spMk id="1681" creationId="{00000000-0000-0000-0000-000000000000}"/>
          </ac:spMkLst>
        </pc:spChg>
        <pc:grpChg chg="mod ord">
          <ac:chgData name="Judith Maiers" userId="f2660b4d-1249-4c4d-88a6-fce4c59ce2cf" providerId="ADAL" clId="{72A9EA06-803D-4C63-9140-D99148C05F17}" dt="2026-07-24T10:28:18.824" v="472"/>
          <ac:grpSpMkLst>
            <pc:docMk/>
            <pc:sldMk cId="0" sldId="301"/>
            <ac:grpSpMk id="1677" creationId="{00000000-0000-0000-0000-000000000000}"/>
          </ac:grpSpMkLst>
        </pc:grpChg>
        <pc:picChg chg="add mod">
          <ac:chgData name="Judith Maiers" userId="f2660b4d-1249-4c4d-88a6-fce4c59ce2cf" providerId="ADAL" clId="{72A9EA06-803D-4C63-9140-D99148C05F17}" dt="2026-07-24T10:27:24.586" v="469" actId="1076"/>
          <ac:picMkLst>
            <pc:docMk/>
            <pc:sldMk cId="0" sldId="301"/>
            <ac:picMk id="8" creationId="{14230B97-0D42-DC56-8A7F-B2362160EB73}"/>
          </ac:picMkLst>
        </pc:picChg>
        <pc:picChg chg="add">
          <ac:chgData name="Judith Maiers" userId="f2660b4d-1249-4c4d-88a6-fce4c59ce2cf" providerId="ADAL" clId="{72A9EA06-803D-4C63-9140-D99148C05F17}" dt="2026-07-24T12:09:08.192" v="1012" actId="22"/>
          <ac:picMkLst>
            <pc:docMk/>
            <pc:sldMk cId="0" sldId="301"/>
            <ac:picMk id="10" creationId="{54346B59-ADDE-C30E-A1B0-5B1C54FC5097}"/>
          </ac:picMkLst>
        </pc:picChg>
      </pc:sldChg>
      <pc:sldChg chg="addSp delSp modSp mod modNotesTx">
        <pc:chgData name="Judith Maiers" userId="f2660b4d-1249-4c4d-88a6-fce4c59ce2cf" providerId="ADAL" clId="{72A9EA06-803D-4C63-9140-D99148C05F17}" dt="2026-07-24T10:15:54.084" v="372" actId="20577"/>
        <pc:sldMkLst>
          <pc:docMk/>
          <pc:sldMk cId="1637014566" sldId="377"/>
        </pc:sldMkLst>
        <pc:picChg chg="add mod">
          <ac:chgData name="Judith Maiers" userId="f2660b4d-1249-4c4d-88a6-fce4c59ce2cf" providerId="ADAL" clId="{72A9EA06-803D-4C63-9140-D99148C05F17}" dt="2026-07-22T20:09:56.287" v="165" actId="1076"/>
          <ac:picMkLst>
            <pc:docMk/>
            <pc:sldMk cId="1637014566" sldId="377"/>
            <ac:picMk id="4" creationId="{92D27DDA-D806-5B9C-578C-AF0ECEA2604C}"/>
          </ac:picMkLst>
        </pc:picChg>
      </pc:sldChg>
      <pc:sldChg chg="addSp delSp modSp mod delAnim">
        <pc:chgData name="Judith Maiers" userId="f2660b4d-1249-4c4d-88a6-fce4c59ce2cf" providerId="ADAL" clId="{72A9EA06-803D-4C63-9140-D99148C05F17}" dt="2026-07-30T20:26:02.216" v="1790" actId="14100"/>
        <pc:sldMkLst>
          <pc:docMk/>
          <pc:sldMk cId="3145702311" sldId="378"/>
        </pc:sldMkLst>
        <pc:spChg chg="add del mod">
          <ac:chgData name="Judith Maiers" userId="f2660b4d-1249-4c4d-88a6-fce4c59ce2cf" providerId="ADAL" clId="{72A9EA06-803D-4C63-9140-D99148C05F17}" dt="2026-07-30T20:25:34.300" v="1786" actId="478"/>
          <ac:spMkLst>
            <pc:docMk/>
            <pc:sldMk cId="3145702311" sldId="378"/>
            <ac:spMk id="3" creationId="{C388C6AE-96FF-765B-2D22-D99BBEB7A186}"/>
          </ac:spMkLst>
        </pc:spChg>
        <pc:picChg chg="add mod">
          <ac:chgData name="Judith Maiers" userId="f2660b4d-1249-4c4d-88a6-fce4c59ce2cf" providerId="ADAL" clId="{72A9EA06-803D-4C63-9140-D99148C05F17}" dt="2026-07-30T20:26:02.216" v="1790" actId="14100"/>
          <ac:picMkLst>
            <pc:docMk/>
            <pc:sldMk cId="3145702311" sldId="378"/>
            <ac:picMk id="4" creationId="{6DAABCA9-5B75-74E6-C62B-A33528FC5B11}"/>
          </ac:picMkLst>
        </pc:picChg>
        <pc:picChg chg="add">
          <ac:chgData name="Judith Maiers" userId="f2660b4d-1249-4c4d-88a6-fce4c59ce2cf" providerId="ADAL" clId="{72A9EA06-803D-4C63-9140-D99148C05F17}" dt="2026-07-24T12:09:03.285" v="1010" actId="22"/>
          <ac:picMkLst>
            <pc:docMk/>
            <pc:sldMk cId="3145702311" sldId="378"/>
            <ac:picMk id="5" creationId="{313DB73B-FEC8-D052-AED1-7E2EB4EEB4EA}"/>
          </ac:picMkLst>
        </pc:picChg>
      </pc:sldChg>
      <pc:sldChg chg="addSp modSp mod modNotesTx">
        <pc:chgData name="Judith Maiers" userId="f2660b4d-1249-4c4d-88a6-fce4c59ce2cf" providerId="ADAL" clId="{72A9EA06-803D-4C63-9140-D99148C05F17}" dt="2026-07-24T10:30:29.854" v="495" actId="20577"/>
        <pc:sldMkLst>
          <pc:docMk/>
          <pc:sldMk cId="2060197351" sldId="379"/>
        </pc:sldMkLst>
        <pc:spChg chg="mod">
          <ac:chgData name="Judith Maiers" userId="f2660b4d-1249-4c4d-88a6-fce4c59ce2cf" providerId="ADAL" clId="{72A9EA06-803D-4C63-9140-D99148C05F17}" dt="2026-07-22T20:08:15.062" v="156" actId="207"/>
          <ac:spMkLst>
            <pc:docMk/>
            <pc:sldMk cId="2060197351" sldId="379"/>
            <ac:spMk id="199" creationId="{5E50A094-8521-BA6C-21E9-C4FD7D4C4987}"/>
          </ac:spMkLst>
        </pc:spChg>
        <pc:picChg chg="add mod ord">
          <ac:chgData name="Judith Maiers" userId="f2660b4d-1249-4c4d-88a6-fce4c59ce2cf" providerId="ADAL" clId="{72A9EA06-803D-4C63-9140-D99148C05F17}" dt="2026-07-24T09:53:00.787" v="274" actId="1036"/>
          <ac:picMkLst>
            <pc:docMk/>
            <pc:sldMk cId="2060197351" sldId="379"/>
            <ac:picMk id="3" creationId="{6D00545C-C015-1BC9-0218-EC15A99D1D50}"/>
          </ac:picMkLst>
        </pc:picChg>
      </pc:sldChg>
      <pc:sldChg chg="addSp delSp modSp mod modNotesTx">
        <pc:chgData name="Judith Maiers" userId="f2660b4d-1249-4c4d-88a6-fce4c59ce2cf" providerId="ADAL" clId="{72A9EA06-803D-4C63-9140-D99148C05F17}" dt="2026-07-27T20:33:06.817" v="1777" actId="20577"/>
        <pc:sldMkLst>
          <pc:docMk/>
          <pc:sldMk cId="4181223301" sldId="380"/>
        </pc:sldMkLst>
        <pc:spChg chg="add mod ord">
          <ac:chgData name="Judith Maiers" userId="f2660b4d-1249-4c4d-88a6-fce4c59ce2cf" providerId="ADAL" clId="{72A9EA06-803D-4C63-9140-D99148C05F17}" dt="2026-07-24T10:57:34.846" v="712" actId="207"/>
          <ac:spMkLst>
            <pc:docMk/>
            <pc:sldMk cId="4181223301" sldId="380"/>
            <ac:spMk id="5" creationId="{39FE2ABA-5AE0-DC5C-8FDD-DB14650F9F15}"/>
          </ac:spMkLst>
        </pc:spChg>
        <pc:spChg chg="mod">
          <ac:chgData name="Judith Maiers" userId="f2660b4d-1249-4c4d-88a6-fce4c59ce2cf" providerId="ADAL" clId="{72A9EA06-803D-4C63-9140-D99148C05F17}" dt="2026-07-24T10:57:47.472" v="713"/>
          <ac:spMkLst>
            <pc:docMk/>
            <pc:sldMk cId="4181223301" sldId="380"/>
            <ac:spMk id="7" creationId="{587ACF56-4106-588B-0935-C3621DE75E49}"/>
          </ac:spMkLst>
        </pc:spChg>
        <pc:spChg chg="mod">
          <ac:chgData name="Judith Maiers" userId="f2660b4d-1249-4c4d-88a6-fce4c59ce2cf" providerId="ADAL" clId="{72A9EA06-803D-4C63-9140-D99148C05F17}" dt="2026-07-24T10:57:47.472" v="713"/>
          <ac:spMkLst>
            <pc:docMk/>
            <pc:sldMk cId="4181223301" sldId="380"/>
            <ac:spMk id="8" creationId="{DC6B376C-E697-2331-8584-A9F2410AF01A}"/>
          </ac:spMkLst>
        </pc:spChg>
        <pc:grpChg chg="add mod">
          <ac:chgData name="Judith Maiers" userId="f2660b4d-1249-4c4d-88a6-fce4c59ce2cf" providerId="ADAL" clId="{72A9EA06-803D-4C63-9140-D99148C05F17}" dt="2026-07-24T10:57:47.472" v="713"/>
          <ac:grpSpMkLst>
            <pc:docMk/>
            <pc:sldMk cId="4181223301" sldId="380"/>
            <ac:grpSpMk id="6" creationId="{6591D86F-3B8F-8E55-1852-BA08B54FB4A8}"/>
          </ac:grpSpMkLst>
        </pc:grpChg>
        <pc:picChg chg="add mod">
          <ac:chgData name="Judith Maiers" userId="f2660b4d-1249-4c4d-88a6-fce4c59ce2cf" providerId="ADAL" clId="{72A9EA06-803D-4C63-9140-D99148C05F17}" dt="2026-07-24T10:56:50.148" v="706" actId="1076"/>
          <ac:picMkLst>
            <pc:docMk/>
            <pc:sldMk cId="4181223301" sldId="380"/>
            <ac:picMk id="4" creationId="{CFC92EDE-F574-5ADA-512A-052F3D1860C5}"/>
          </ac:picMkLst>
        </pc:picChg>
        <pc:picChg chg="add">
          <ac:chgData name="Judith Maiers" userId="f2660b4d-1249-4c4d-88a6-fce4c59ce2cf" providerId="ADAL" clId="{72A9EA06-803D-4C63-9140-D99148C05F17}" dt="2026-07-24T12:09:58.752" v="1078" actId="22"/>
          <ac:picMkLst>
            <pc:docMk/>
            <pc:sldMk cId="4181223301" sldId="380"/>
            <ac:picMk id="10" creationId="{0FED09CF-C235-95D3-9068-35DFA5CE96A1}"/>
          </ac:picMkLst>
        </pc:picChg>
      </pc:sldChg>
      <pc:sldChg chg="addSp delSp modSp add mod modAnim modNotesTx">
        <pc:chgData name="Judith Maiers" userId="f2660b4d-1249-4c4d-88a6-fce4c59ce2cf" providerId="ADAL" clId="{72A9EA06-803D-4C63-9140-D99148C05F17}" dt="2026-07-24T12:13:40.211" v="1110" actId="403"/>
        <pc:sldMkLst>
          <pc:docMk/>
          <pc:sldMk cId="1364117247" sldId="381"/>
        </pc:sldMkLst>
        <pc:spChg chg="add mod">
          <ac:chgData name="Judith Maiers" userId="f2660b4d-1249-4c4d-88a6-fce4c59ce2cf" providerId="ADAL" clId="{72A9EA06-803D-4C63-9140-D99148C05F17}" dt="2026-07-24T12:12:43.483" v="1089" actId="1076"/>
          <ac:spMkLst>
            <pc:docMk/>
            <pc:sldMk cId="1364117247" sldId="381"/>
            <ac:spMk id="2" creationId="{386ACDF8-B2BF-9A91-730C-63804D0F51A0}"/>
          </ac:spMkLst>
        </pc:spChg>
        <pc:spChg chg="add mod">
          <ac:chgData name="Judith Maiers" userId="f2660b4d-1249-4c4d-88a6-fce4c59ce2cf" providerId="ADAL" clId="{72A9EA06-803D-4C63-9140-D99148C05F17}" dt="2026-07-24T12:12:46.302" v="1090" actId="1076"/>
          <ac:spMkLst>
            <pc:docMk/>
            <pc:sldMk cId="1364117247" sldId="381"/>
            <ac:spMk id="5" creationId="{A749B461-C15A-90D1-6013-FF2A541326D6}"/>
          </ac:spMkLst>
        </pc:spChg>
        <pc:spChg chg="add mod">
          <ac:chgData name="Judith Maiers" userId="f2660b4d-1249-4c4d-88a6-fce4c59ce2cf" providerId="ADAL" clId="{72A9EA06-803D-4C63-9140-D99148C05F17}" dt="2026-07-24T12:13:40.211" v="1110" actId="403"/>
          <ac:spMkLst>
            <pc:docMk/>
            <pc:sldMk cId="1364117247" sldId="381"/>
            <ac:spMk id="12" creationId="{2E0C04F8-BC4D-F33E-D1F4-73F5B5A2A5E4}"/>
          </ac:spMkLst>
        </pc:spChg>
        <pc:picChg chg="add mod">
          <ac:chgData name="Judith Maiers" userId="f2660b4d-1249-4c4d-88a6-fce4c59ce2cf" providerId="ADAL" clId="{72A9EA06-803D-4C63-9140-D99148C05F17}" dt="2026-07-24T11:54:17.147" v="967" actId="1076"/>
          <ac:picMkLst>
            <pc:docMk/>
            <pc:sldMk cId="1364117247" sldId="381"/>
            <ac:picMk id="7" creationId="{777718B6-262C-DE1C-2696-37EE41C83B10}"/>
          </ac:picMkLst>
        </pc:picChg>
        <pc:picChg chg="add mod">
          <ac:chgData name="Judith Maiers" userId="f2660b4d-1249-4c4d-88a6-fce4c59ce2cf" providerId="ADAL" clId="{72A9EA06-803D-4C63-9140-D99148C05F17}" dt="2026-07-24T11:54:30.325" v="968" actId="1076"/>
          <ac:picMkLst>
            <pc:docMk/>
            <pc:sldMk cId="1364117247" sldId="381"/>
            <ac:picMk id="9" creationId="{24AB1133-CBF9-FEA1-C4D2-618508E28CF2}"/>
          </ac:picMkLst>
        </pc:picChg>
        <pc:picChg chg="add">
          <ac:chgData name="Judith Maiers" userId="f2660b4d-1249-4c4d-88a6-fce4c59ce2cf" providerId="ADAL" clId="{72A9EA06-803D-4C63-9140-D99148C05F17}" dt="2026-07-24T12:09:14.924" v="1013" actId="22"/>
          <ac:picMkLst>
            <pc:docMk/>
            <pc:sldMk cId="1364117247" sldId="381"/>
            <ac:picMk id="11" creationId="{644C072F-93D7-012B-3240-94438380981B}"/>
          </ac:picMkLst>
        </pc:picChg>
      </pc:sldChg>
      <pc:sldChg chg="addSp delSp modSp add mod ord modNotesTx">
        <pc:chgData name="Judith Maiers" userId="f2660b4d-1249-4c4d-88a6-fce4c59ce2cf" providerId="ADAL" clId="{72A9EA06-803D-4C63-9140-D99148C05F17}" dt="2026-07-27T20:30:16.021" v="1760" actId="167"/>
        <pc:sldMkLst>
          <pc:docMk/>
          <pc:sldMk cId="2903307341" sldId="382"/>
        </pc:sldMkLst>
        <pc:spChg chg="add mod">
          <ac:chgData name="Judith Maiers" userId="f2660b4d-1249-4c4d-88a6-fce4c59ce2cf" providerId="ADAL" clId="{72A9EA06-803D-4C63-9140-D99148C05F17}" dt="2026-07-24T13:26:10.321" v="1650" actId="122"/>
          <ac:spMkLst>
            <pc:docMk/>
            <pc:sldMk cId="2903307341" sldId="382"/>
            <ac:spMk id="9" creationId="{D31D75C9-0876-F00D-E914-E8FF88A40CD1}"/>
          </ac:spMkLst>
        </pc:spChg>
        <pc:spChg chg="add mod">
          <ac:chgData name="Judith Maiers" userId="f2660b4d-1249-4c4d-88a6-fce4c59ce2cf" providerId="ADAL" clId="{72A9EA06-803D-4C63-9140-D99148C05F17}" dt="2026-07-24T13:26:52.800" v="1659" actId="1076"/>
          <ac:spMkLst>
            <pc:docMk/>
            <pc:sldMk cId="2903307341" sldId="382"/>
            <ac:spMk id="11" creationId="{34080B82-BB58-5B51-DEEE-3797F6757A74}"/>
          </ac:spMkLst>
        </pc:spChg>
        <pc:spChg chg="add mod">
          <ac:chgData name="Judith Maiers" userId="f2660b4d-1249-4c4d-88a6-fce4c59ce2cf" providerId="ADAL" clId="{72A9EA06-803D-4C63-9140-D99148C05F17}" dt="2026-07-24T13:28:22.532" v="1674" actId="207"/>
          <ac:spMkLst>
            <pc:docMk/>
            <pc:sldMk cId="2903307341" sldId="382"/>
            <ac:spMk id="12" creationId="{5A581508-4F9F-37C6-38D0-450924182051}"/>
          </ac:spMkLst>
        </pc:spChg>
        <pc:picChg chg="add mod ord">
          <ac:chgData name="Judith Maiers" userId="f2660b4d-1249-4c4d-88a6-fce4c59ce2cf" providerId="ADAL" clId="{72A9EA06-803D-4C63-9140-D99148C05F17}" dt="2026-07-27T20:30:16.021" v="1760" actId="167"/>
          <ac:picMkLst>
            <pc:docMk/>
            <pc:sldMk cId="2903307341" sldId="382"/>
            <ac:picMk id="4" creationId="{58911B99-F8B2-68AA-52D0-93FDE19D5F45}"/>
          </ac:picMkLst>
        </pc:picChg>
      </pc:sldChg>
      <pc:sldChg chg="addSp delSp modSp add mod setBg delAnim">
        <pc:chgData name="Judith Maiers" userId="f2660b4d-1249-4c4d-88a6-fce4c59ce2cf" providerId="ADAL" clId="{72A9EA06-803D-4C63-9140-D99148C05F17}" dt="2026-07-24T12:13:59.123" v="1133" actId="20577"/>
        <pc:sldMkLst>
          <pc:docMk/>
          <pc:sldMk cId="257160721" sldId="383"/>
        </pc:sldMkLst>
        <pc:spChg chg="add mod">
          <ac:chgData name="Judith Maiers" userId="f2660b4d-1249-4c4d-88a6-fce4c59ce2cf" providerId="ADAL" clId="{72A9EA06-803D-4C63-9140-D99148C05F17}" dt="2026-07-24T12:13:59.123" v="1133" actId="20577"/>
          <ac:spMkLst>
            <pc:docMk/>
            <pc:sldMk cId="257160721" sldId="383"/>
            <ac:spMk id="13" creationId="{4F6284A9-25A9-E391-D3D8-6A92A6255E33}"/>
          </ac:spMkLst>
        </pc:spChg>
        <pc:picChg chg="add mod">
          <ac:chgData name="Judith Maiers" userId="f2660b4d-1249-4c4d-88a6-fce4c59ce2cf" providerId="ADAL" clId="{72A9EA06-803D-4C63-9140-D99148C05F17}" dt="2026-07-24T12:03:18.795" v="998" actId="931"/>
          <ac:picMkLst>
            <pc:docMk/>
            <pc:sldMk cId="257160721" sldId="383"/>
            <ac:picMk id="8" creationId="{BC75852D-62DF-72C8-1A4B-C2C30E0260ED}"/>
          </ac:picMkLst>
        </pc:picChg>
        <pc:picChg chg="add">
          <ac:chgData name="Judith Maiers" userId="f2660b4d-1249-4c4d-88a6-fce4c59ce2cf" providerId="ADAL" clId="{72A9EA06-803D-4C63-9140-D99148C05F17}" dt="2026-07-24T12:09:24.004" v="1030" actId="22"/>
          <ac:picMkLst>
            <pc:docMk/>
            <pc:sldMk cId="257160721" sldId="383"/>
            <ac:picMk id="11" creationId="{A3952B93-81A6-3D29-2259-20E061541527}"/>
          </ac:picMkLst>
        </pc:picChg>
      </pc:sldChg>
      <pc:sldChg chg="addSp delSp modSp add mod ord">
        <pc:chgData name="Judith Maiers" userId="f2660b4d-1249-4c4d-88a6-fce4c59ce2cf" providerId="ADAL" clId="{72A9EA06-803D-4C63-9140-D99148C05F17}" dt="2026-07-24T13:15:28.159" v="1612" actId="20577"/>
        <pc:sldMkLst>
          <pc:docMk/>
          <pc:sldMk cId="139052096" sldId="384"/>
        </pc:sldMkLst>
        <pc:spChg chg="add mod">
          <ac:chgData name="Judith Maiers" userId="f2660b4d-1249-4c4d-88a6-fce4c59ce2cf" providerId="ADAL" clId="{72A9EA06-803D-4C63-9140-D99148C05F17}" dt="2026-07-24T13:13:33.562" v="1552" actId="20577"/>
          <ac:spMkLst>
            <pc:docMk/>
            <pc:sldMk cId="139052096" sldId="384"/>
            <ac:spMk id="14" creationId="{36BAD38F-9ADD-6093-BAA4-9CDD6D34BA3B}"/>
          </ac:spMkLst>
        </pc:spChg>
        <pc:spChg chg="add mod">
          <ac:chgData name="Judith Maiers" userId="f2660b4d-1249-4c4d-88a6-fce4c59ce2cf" providerId="ADAL" clId="{72A9EA06-803D-4C63-9140-D99148C05F17}" dt="2026-07-24T13:15:28.159" v="1612" actId="20577"/>
          <ac:spMkLst>
            <pc:docMk/>
            <pc:sldMk cId="139052096" sldId="384"/>
            <ac:spMk id="16" creationId="{4129CA66-C3E9-9C04-1643-24633CD31C91}"/>
          </ac:spMkLst>
        </pc:spChg>
        <pc:spChg chg="add mod">
          <ac:chgData name="Judith Maiers" userId="f2660b4d-1249-4c4d-88a6-fce4c59ce2cf" providerId="ADAL" clId="{72A9EA06-803D-4C63-9140-D99148C05F17}" dt="2026-07-24T13:15:01.897" v="1610" actId="14100"/>
          <ac:spMkLst>
            <pc:docMk/>
            <pc:sldMk cId="139052096" sldId="384"/>
            <ac:spMk id="18" creationId="{01D24BF7-285A-C3E3-B1C9-4933E4BBC881}"/>
          </ac:spMkLst>
        </pc:spChg>
        <pc:picChg chg="add mod">
          <ac:chgData name="Judith Maiers" userId="f2660b4d-1249-4c4d-88a6-fce4c59ce2cf" providerId="ADAL" clId="{72A9EA06-803D-4C63-9140-D99148C05F17}" dt="2026-07-24T13:11:46.509" v="1513" actId="1076"/>
          <ac:picMkLst>
            <pc:docMk/>
            <pc:sldMk cId="139052096" sldId="384"/>
            <ac:picMk id="3" creationId="{3420C4CA-04E4-0689-A62A-F87A7BF61E5C}"/>
          </ac:picMkLst>
        </pc:picChg>
        <pc:picChg chg="add mod">
          <ac:chgData name="Judith Maiers" userId="f2660b4d-1249-4c4d-88a6-fce4c59ce2cf" providerId="ADAL" clId="{72A9EA06-803D-4C63-9140-D99148C05F17}" dt="2026-07-24T13:12:07.333" v="1517" actId="1076"/>
          <ac:picMkLst>
            <pc:docMk/>
            <pc:sldMk cId="139052096" sldId="384"/>
            <ac:picMk id="11" creationId="{85105EB0-8140-E364-45DE-7D39BCB92125}"/>
          </ac:picMkLst>
        </pc:picChg>
        <pc:picChg chg="add mod">
          <ac:chgData name="Judith Maiers" userId="f2660b4d-1249-4c4d-88a6-fce4c59ce2cf" providerId="ADAL" clId="{72A9EA06-803D-4C63-9140-D99148C05F17}" dt="2026-07-24T13:11:55.251" v="1516" actId="1076"/>
          <ac:picMkLst>
            <pc:docMk/>
            <pc:sldMk cId="139052096" sldId="384"/>
            <ac:picMk id="13" creationId="{0BADA156-3C3F-2B59-450C-82776B7CB9D2}"/>
          </ac:picMkLst>
        </pc:picChg>
      </pc:sldChg>
      <pc:sldChg chg="addSp delSp modSp add mod modNotesTx">
        <pc:chgData name="Judith Maiers" userId="f2660b4d-1249-4c4d-88a6-fce4c59ce2cf" providerId="ADAL" clId="{72A9EA06-803D-4C63-9140-D99148C05F17}" dt="2026-07-24T13:34:09.752" v="1754" actId="1076"/>
        <pc:sldMkLst>
          <pc:docMk/>
          <pc:sldMk cId="3775509178" sldId="386"/>
        </pc:sldMkLst>
        <pc:spChg chg="add mod ord">
          <ac:chgData name="Judith Maiers" userId="f2660b4d-1249-4c4d-88a6-fce4c59ce2cf" providerId="ADAL" clId="{72A9EA06-803D-4C63-9140-D99148C05F17}" dt="2026-07-24T13:31:39.931" v="1744" actId="166"/>
          <ac:spMkLst>
            <pc:docMk/>
            <pc:sldMk cId="3775509178" sldId="386"/>
            <ac:spMk id="9" creationId="{AE52B6A6-FBD7-67FE-B526-EEA3A5F72FDD}"/>
          </ac:spMkLst>
        </pc:spChg>
        <pc:picChg chg="add mod">
          <ac:chgData name="Judith Maiers" userId="f2660b4d-1249-4c4d-88a6-fce4c59ce2cf" providerId="ADAL" clId="{72A9EA06-803D-4C63-9140-D99148C05F17}" dt="2026-07-24T13:30:55.263" v="1738" actId="1076"/>
          <ac:picMkLst>
            <pc:docMk/>
            <pc:sldMk cId="3775509178" sldId="386"/>
            <ac:picMk id="3" creationId="{DBEA4032-DC8C-E434-1676-636EA31938F5}"/>
          </ac:picMkLst>
        </pc:picChg>
        <pc:picChg chg="add mod">
          <ac:chgData name="Judith Maiers" userId="f2660b4d-1249-4c4d-88a6-fce4c59ce2cf" providerId="ADAL" clId="{72A9EA06-803D-4C63-9140-D99148C05F17}" dt="2026-07-24T13:34:09.752" v="1754" actId="1076"/>
          <ac:picMkLst>
            <pc:docMk/>
            <pc:sldMk cId="3775509178" sldId="386"/>
            <ac:picMk id="5" creationId="{14E19C68-1F77-A43A-B0CF-41BD3950D627}"/>
          </ac:picMkLst>
        </pc:picChg>
        <pc:picChg chg="add mod">
          <ac:chgData name="Judith Maiers" userId="f2660b4d-1249-4c4d-88a6-fce4c59ce2cf" providerId="ADAL" clId="{72A9EA06-803D-4C63-9140-D99148C05F17}" dt="2026-07-24T13:34:06.501" v="1753" actId="1076"/>
          <ac:picMkLst>
            <pc:docMk/>
            <pc:sldMk cId="3775509178" sldId="386"/>
            <ac:picMk id="7" creationId="{B86970D5-4FE1-ABFA-EA80-708137AA9B96}"/>
          </ac:picMkLst>
        </pc:picChg>
        <pc:picChg chg="add mod ord">
          <ac:chgData name="Judith Maiers" userId="f2660b4d-1249-4c4d-88a6-fce4c59ce2cf" providerId="ADAL" clId="{72A9EA06-803D-4C63-9140-D99148C05F17}" dt="2026-07-24T13:33:59.657" v="1752" actId="167"/>
          <ac:picMkLst>
            <pc:docMk/>
            <pc:sldMk cId="3775509178" sldId="386"/>
            <ac:picMk id="13" creationId="{92A0F02E-CD1A-E54E-A261-BA6A04F028B5}"/>
          </ac:picMkLst>
        </pc:picChg>
      </pc:sldChg>
      <pc:sldMasterChg chg="delSldLayout">
        <pc:chgData name="Judith Maiers" userId="f2660b4d-1249-4c4d-88a6-fce4c59ce2cf" providerId="ADAL" clId="{72A9EA06-803D-4C63-9140-D99148C05F17}" dt="2026-07-24T13:04:26.634" v="1505" actId="2696"/>
        <pc:sldMasterMkLst>
          <pc:docMk/>
          <pc:sldMasterMk cId="0" sldId="2147483648"/>
        </pc:sldMasterMkLst>
      </pc:sldMaster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s://www.youtube.com/playlist?list=PLIk39hnHx0Lt-DBDkAmPB3x6Jl4iJaf22" TargetMode="External"/><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www.expressvpn.com/password-generator" TargetMode="External"/><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566E8C-35C4-F841-F770-FB99D30621FB}"/>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F9DE9F26-203C-EC25-119E-EAA9AE595D22}"/>
              </a:ext>
            </a:extLst>
          </p:cNvPr>
          <p:cNvSpPr>
            <a:spLocks noGrp="1" noRot="1" noChangeAspect="1"/>
          </p:cNvSpPr>
          <p:nvPr>
            <p:ph type="sldImg"/>
          </p:nvPr>
        </p:nvSpPr>
        <p:spPr/>
      </p:sp>
      <p:sp>
        <p:nvSpPr>
          <p:cNvPr id="3" name="Platshållare för anteckningar 2">
            <a:extLst>
              <a:ext uri="{FF2B5EF4-FFF2-40B4-BE49-F238E27FC236}">
                <a16:creationId xmlns:a16="http://schemas.microsoft.com/office/drawing/2014/main" id="{E9C43C3E-735A-291F-70CF-FE5F6B058F21}"/>
              </a:ext>
            </a:extLst>
          </p:cNvPr>
          <p:cNvSpPr>
            <a:spLocks noGrp="1"/>
          </p:cNvSpPr>
          <p:nvPr>
            <p:ph type="body" idx="1"/>
          </p:nvPr>
        </p:nvSpPr>
        <p:spPr/>
        <p:txBody>
          <a:bodyPr/>
          <a:lstStyle/>
          <a:p>
            <a:pPr marL="0"/>
            <a:r>
              <a:rPr lang="sv-SE" dirty="0"/>
              <a:t>Idag ska vi prata om digital rustning, vad ni konkret kan göra för att skydda det som är ert. Tänk på allt som finns i era telefoner och på era konton: bilder, meddelanden, inloggningar, kanske till och med bankuppgifter. Den här lektionen handlar om verktygen och vanorna som skyddar allt det. Vi börjar med en kort film som sätter scenen.</a:t>
            </a:r>
          </a:p>
        </p:txBody>
      </p:sp>
      <p:sp>
        <p:nvSpPr>
          <p:cNvPr id="4" name="Platshållare för bildnummer 3">
            <a:extLst>
              <a:ext uri="{FF2B5EF4-FFF2-40B4-BE49-F238E27FC236}">
                <a16:creationId xmlns:a16="http://schemas.microsoft.com/office/drawing/2014/main" id="{6CF57D5E-C03D-0D6B-DE50-661591B21ADF}"/>
              </a:ext>
            </a:extLst>
          </p:cNvPr>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smtClean="0">
                <a:solidFill>
                  <a:schemeClr val="dk1"/>
                </a:solidFill>
                <a:latin typeface="Calibri"/>
                <a:ea typeface="Calibri"/>
                <a:cs typeface="Calibri"/>
                <a:sym typeface="Calibri"/>
              </a:rPr>
              <a:t>1</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97294945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0">
          <a:extLst>
            <a:ext uri="{FF2B5EF4-FFF2-40B4-BE49-F238E27FC236}">
              <a16:creationId xmlns:a16="http://schemas.microsoft.com/office/drawing/2014/main" id="{B000B832-D356-EACF-C466-C6E3EE8A9274}"/>
            </a:ext>
          </a:extLst>
        </p:cNvPr>
        <p:cNvGrpSpPr/>
        <p:nvPr/>
      </p:nvGrpSpPr>
      <p:grpSpPr>
        <a:xfrm>
          <a:off x="0" y="0"/>
          <a:ext cx="0" cy="0"/>
          <a:chOff x="0" y="0"/>
          <a:chExt cx="0" cy="0"/>
        </a:xfrm>
      </p:grpSpPr>
      <p:sp>
        <p:nvSpPr>
          <p:cNvPr id="131" name="Google Shape;131;p24:notes">
            <a:extLst>
              <a:ext uri="{FF2B5EF4-FFF2-40B4-BE49-F238E27FC236}">
                <a16:creationId xmlns:a16="http://schemas.microsoft.com/office/drawing/2014/main" id="{101886AD-BC95-0FE3-020F-A61A4CAAC8C9}"/>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2" name="Google Shape;132;p24:notes">
            <a:extLst>
              <a:ext uri="{FF2B5EF4-FFF2-40B4-BE49-F238E27FC236}">
                <a16:creationId xmlns:a16="http://schemas.microsoft.com/office/drawing/2014/main" id="{A0CD316F-9C0F-9491-8D0A-22D3D9748877}"/>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rtl="0"/>
            <a:r>
              <a:rPr lang="sv-SE" dirty="0"/>
              <a:t>Tredje principen: varje konto ska ha sitt </a:t>
            </a:r>
            <a:r>
              <a:rPr lang="sv-SE" b="1" dirty="0"/>
              <a:t>unika</a:t>
            </a:r>
            <a:r>
              <a:rPr lang="sv-SE" dirty="0"/>
              <a:t> lösenord.</a:t>
            </a:r>
          </a:p>
          <a:p>
            <a:pPr marL="0" rtl="0"/>
            <a:r>
              <a:rPr lang="sv-SE" dirty="0"/>
              <a:t>Anledningen är enkel: om ett lösenord läcker i en dataläcka – som vi pratade om i förra lektionen – så testar hackare samma lösenord på andra tjänster. Har ni samma lösenord på Instagram, Snapchat och er e-post, så räcker det att en av de tjänsterna drabbas för att alla tre ska vara i fara.</a:t>
            </a:r>
          </a:p>
          <a:p>
            <a:pPr marL="0" rtl="0"/>
            <a:endParaRPr lang="sv-SE" dirty="0"/>
          </a:p>
          <a:p>
            <a:pPr marL="0" rtl="0"/>
            <a:r>
              <a:rPr lang="sv-SE" dirty="0"/>
              <a:t>Det kan låta överväldigande att ha ett unikt lösenord för varje konto. Men det finns verktyg som gör det hanterbart, dem kommer vi till strax.</a:t>
            </a:r>
          </a:p>
          <a:p>
            <a:pPr marL="0" lvl="0" indent="0" algn="l" rtl="0">
              <a:lnSpc>
                <a:spcPct val="115000"/>
              </a:lnSpc>
              <a:spcBef>
                <a:spcPts val="1200"/>
              </a:spcBef>
              <a:spcAft>
                <a:spcPts val="0"/>
              </a:spcAft>
              <a:buClr>
                <a:schemeClr val="dk1"/>
              </a:buClr>
              <a:buSzPts val="1100"/>
              <a:buFont typeface="Arial"/>
              <a:buNone/>
            </a:pPr>
            <a:endParaRPr lang="en-SE" sz="1100" b="0" i="0" u="none" strike="noStrike" cap="none" dirty="0">
              <a:solidFill>
                <a:schemeClr val="dk1"/>
              </a:solidFill>
              <a:effectLst/>
              <a:latin typeface="Calibri"/>
              <a:cs typeface="Calibri"/>
              <a:sym typeface="Calibri"/>
            </a:endParaRPr>
          </a:p>
        </p:txBody>
      </p:sp>
      <p:sp>
        <p:nvSpPr>
          <p:cNvPr id="133" name="Google Shape;133;p24:notes">
            <a:extLst>
              <a:ext uri="{FF2B5EF4-FFF2-40B4-BE49-F238E27FC236}">
                <a16:creationId xmlns:a16="http://schemas.microsoft.com/office/drawing/2014/main" id="{FB6D55AA-ACB6-2B05-2DB9-A93B104B2926}"/>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10</a:t>
            </a:fld>
            <a:endParaRPr/>
          </a:p>
        </p:txBody>
      </p:sp>
    </p:spTree>
    <p:extLst>
      <p:ext uri="{BB962C8B-B14F-4D97-AF65-F5344CB8AC3E}">
        <p14:creationId xmlns:p14="http://schemas.microsoft.com/office/powerpoint/2010/main" val="76340420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0">
          <a:extLst>
            <a:ext uri="{FF2B5EF4-FFF2-40B4-BE49-F238E27FC236}">
              <a16:creationId xmlns:a16="http://schemas.microsoft.com/office/drawing/2014/main" id="{E477162D-054B-1B5E-B7A8-8157FBAC3D18}"/>
            </a:ext>
          </a:extLst>
        </p:cNvPr>
        <p:cNvGrpSpPr/>
        <p:nvPr/>
      </p:nvGrpSpPr>
      <p:grpSpPr>
        <a:xfrm>
          <a:off x="0" y="0"/>
          <a:ext cx="0" cy="0"/>
          <a:chOff x="0" y="0"/>
          <a:chExt cx="0" cy="0"/>
        </a:xfrm>
      </p:grpSpPr>
      <p:sp>
        <p:nvSpPr>
          <p:cNvPr id="131" name="Google Shape;131;p24:notes">
            <a:extLst>
              <a:ext uri="{FF2B5EF4-FFF2-40B4-BE49-F238E27FC236}">
                <a16:creationId xmlns:a16="http://schemas.microsoft.com/office/drawing/2014/main" id="{690CF974-6FB6-01CE-1BF9-58A19ECA4C6A}"/>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2" name="Google Shape;132;p24:notes">
            <a:extLst>
              <a:ext uri="{FF2B5EF4-FFF2-40B4-BE49-F238E27FC236}">
                <a16:creationId xmlns:a16="http://schemas.microsoft.com/office/drawing/2014/main" id="{6681E0E5-4264-9CC5-4414-785DA06CB8E8}"/>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rtl="0"/>
            <a:r>
              <a:rPr lang="sv-SE" dirty="0"/>
              <a:t>Fjärde principen: </a:t>
            </a:r>
            <a:r>
              <a:rPr lang="sv-SE" b="1" dirty="0"/>
              <a:t>svårt att gissa</a:t>
            </a:r>
            <a:r>
              <a:rPr lang="sv-SE" dirty="0"/>
              <a:t>.</a:t>
            </a:r>
          </a:p>
          <a:p>
            <a:pPr marL="0" rtl="0"/>
            <a:r>
              <a:rPr lang="sv-SE" dirty="0"/>
              <a:t>Det finns två sorters lösenord som är särskilt lätta att gissa.</a:t>
            </a:r>
          </a:p>
          <a:p>
            <a:pPr marL="0" rtl="0"/>
            <a:r>
              <a:rPr lang="sv-SE" b="1" dirty="0"/>
              <a:t>Det första är lösenord som innehåller personlig information</a:t>
            </a:r>
            <a:r>
              <a:rPr lang="sv-SE" dirty="0"/>
              <a:t> som ert namn, födelseår, husdjurets namn, favoritlag. Det är det första en hackare testar. Frågan att ställa sig är: vad skulle någon kunna ta reda på om er genom att titta på era sociala medier? Just de sakerna ska inte finnas i ett lösenord.</a:t>
            </a:r>
          </a:p>
          <a:p>
            <a:pPr marL="0" rtl="0"/>
            <a:endParaRPr lang="sv-SE" dirty="0"/>
          </a:p>
          <a:p>
            <a:pPr marL="0" rtl="0"/>
            <a:r>
              <a:rPr lang="sv-SE" b="1" dirty="0"/>
              <a:t>Det andra är väldigt vanliga lösenord</a:t>
            </a:r>
            <a:r>
              <a:rPr lang="sv-SE" dirty="0"/>
              <a:t> som '</a:t>
            </a:r>
            <a:r>
              <a:rPr lang="sv-SE" dirty="0" err="1"/>
              <a:t>password</a:t>
            </a:r>
            <a:r>
              <a:rPr lang="sv-SE" dirty="0"/>
              <a:t>', 'hejhej', '</a:t>
            </a:r>
            <a:r>
              <a:rPr lang="sv-SE" dirty="0" err="1"/>
              <a:t>admin</a:t>
            </a:r>
            <a:r>
              <a:rPr lang="sv-SE" dirty="0"/>
              <a:t>', '123456' eller '</a:t>
            </a:r>
            <a:r>
              <a:rPr lang="sv-SE" dirty="0" err="1"/>
              <a:t>qwerty</a:t>
            </a:r>
            <a:r>
              <a:rPr lang="sv-SE" dirty="0"/>
              <a:t>'. De är lätta att komma på och därför använder många dem. Men det är också precis därför hackare testar dem först. Det finns färdiga listor med de vanligaste lösenorden, och en dator går igenom en sådan lista på bråkdelar av en sekund.</a:t>
            </a:r>
          </a:p>
          <a:p>
            <a:pPr marL="0" lvl="0" indent="0" algn="l" rtl="0">
              <a:lnSpc>
                <a:spcPct val="115000"/>
              </a:lnSpc>
              <a:spcBef>
                <a:spcPts val="1200"/>
              </a:spcBef>
              <a:spcAft>
                <a:spcPts val="0"/>
              </a:spcAft>
              <a:buClr>
                <a:schemeClr val="dk1"/>
              </a:buClr>
              <a:buSzPts val="1100"/>
              <a:buFont typeface="Arial"/>
              <a:buNone/>
            </a:pPr>
            <a:endParaRPr lang="en-SE" sz="1100" b="0" i="0" u="none" strike="noStrike" cap="none" dirty="0">
              <a:solidFill>
                <a:schemeClr val="dk1"/>
              </a:solidFill>
              <a:effectLst/>
              <a:latin typeface="Calibri"/>
              <a:cs typeface="Calibri"/>
              <a:sym typeface="Calibri"/>
            </a:endParaRPr>
          </a:p>
        </p:txBody>
      </p:sp>
      <p:sp>
        <p:nvSpPr>
          <p:cNvPr id="133" name="Google Shape;133;p24:notes">
            <a:extLst>
              <a:ext uri="{FF2B5EF4-FFF2-40B4-BE49-F238E27FC236}">
                <a16:creationId xmlns:a16="http://schemas.microsoft.com/office/drawing/2014/main" id="{6CC41FE0-4EB5-E5E9-2CE6-8EFD0428D2B3}"/>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11</a:t>
            </a:fld>
            <a:endParaRPr/>
          </a:p>
        </p:txBody>
      </p:sp>
    </p:spTree>
    <p:extLst>
      <p:ext uri="{BB962C8B-B14F-4D97-AF65-F5344CB8AC3E}">
        <p14:creationId xmlns:p14="http://schemas.microsoft.com/office/powerpoint/2010/main" val="207013698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0">
          <a:extLst>
            <a:ext uri="{FF2B5EF4-FFF2-40B4-BE49-F238E27FC236}">
              <a16:creationId xmlns:a16="http://schemas.microsoft.com/office/drawing/2014/main" id="{88264311-A2BD-75AB-D8B9-B127E50012B3}"/>
            </a:ext>
          </a:extLst>
        </p:cNvPr>
        <p:cNvGrpSpPr/>
        <p:nvPr/>
      </p:nvGrpSpPr>
      <p:grpSpPr>
        <a:xfrm>
          <a:off x="0" y="0"/>
          <a:ext cx="0" cy="0"/>
          <a:chOff x="0" y="0"/>
          <a:chExt cx="0" cy="0"/>
        </a:xfrm>
      </p:grpSpPr>
      <p:sp>
        <p:nvSpPr>
          <p:cNvPr id="131" name="Google Shape;131;p24:notes">
            <a:extLst>
              <a:ext uri="{FF2B5EF4-FFF2-40B4-BE49-F238E27FC236}">
                <a16:creationId xmlns:a16="http://schemas.microsoft.com/office/drawing/2014/main" id="{A71D2C9D-358B-E5EA-F4C3-5904CA47BB27}"/>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2" name="Google Shape;132;p24:notes">
            <a:extLst>
              <a:ext uri="{FF2B5EF4-FFF2-40B4-BE49-F238E27FC236}">
                <a16:creationId xmlns:a16="http://schemas.microsoft.com/office/drawing/2014/main" id="{4CE5D8FA-AF45-DD5A-039D-6305DA962AAB}"/>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rtl="0"/>
            <a:r>
              <a:rPr lang="sv-SE" sz="1400" dirty="0"/>
              <a:t>Femte och sista principen: </a:t>
            </a:r>
            <a:r>
              <a:rPr lang="sv-SE" sz="1400" b="1" dirty="0"/>
              <a:t>lätt att komma ihåg</a:t>
            </a:r>
            <a:r>
              <a:rPr lang="sv-SE" sz="1400" dirty="0"/>
              <a:t>.</a:t>
            </a:r>
          </a:p>
          <a:p>
            <a:pPr marL="0" rtl="0"/>
            <a:r>
              <a:rPr lang="sv-SE" sz="1400" dirty="0"/>
              <a:t>Ett lösenord ni inte kommer ihåg är värdelöst. Ni skulle behöva återställa det varje gång ni loggar in, och till slut skulle ni sannolikt välja något enklare och svagare.</a:t>
            </a:r>
          </a:p>
          <a:p>
            <a:pPr marL="0" rtl="0"/>
            <a:endParaRPr lang="sv-SE" sz="1400" dirty="0"/>
          </a:p>
          <a:p>
            <a:pPr marL="0" rtl="0"/>
            <a:r>
              <a:rPr lang="sv-SE" sz="1400" b="0" dirty="0"/>
              <a:t>Lösningen är lösenordsfraser. </a:t>
            </a:r>
            <a:r>
              <a:rPr lang="sv-SE" sz="1400" dirty="0"/>
              <a:t>Till exempel: 'Kattenåt3pannkakorigår!'. Ett sådant lösenord är långt, innehåller blandade tecken, är svårt att gissa och samtidigt lätt att komma ihåg som en bild i huvudet.</a:t>
            </a:r>
          </a:p>
          <a:p>
            <a:pPr marL="0" rtl="0"/>
            <a:endParaRPr lang="sv-SE" sz="1400" b="1" dirty="0"/>
          </a:p>
          <a:p>
            <a:pPr marL="0" rtl="0"/>
            <a:r>
              <a:rPr lang="sv-SE" sz="1400" b="1" dirty="0"/>
              <a:t>Ett tips är att använda sig av en lösenordshanterare </a:t>
            </a:r>
            <a:r>
              <a:rPr lang="sv-SE" sz="1400" dirty="0"/>
              <a:t>– ett program eller en app som sparar alla era lösenord åt er i ett krypterat valv. Ni behöver bara komma ihåg ett enda lösenord – huvudlösenordet – för att komma åt alla andra. Programmet kan också skapa långa, slumpmässiga och unika lösenord åt er, så att varje tjänst får ett eget utan att ni behöver hitta på eller memorera dem.</a:t>
            </a:r>
          </a:p>
          <a:p>
            <a:pPr marL="0" rtl="0"/>
            <a:endParaRPr lang="sv-SE" sz="1400" dirty="0"/>
          </a:p>
          <a:p>
            <a:pPr marL="0" rtl="0"/>
            <a:r>
              <a:rPr lang="sv-SE" sz="1400" dirty="0"/>
              <a:t>Lösenordshanterare anses av IT-säkerhetsexperter vara ett av de bästa sätten att skydda sina konton, och många är gratis.</a:t>
            </a:r>
          </a:p>
          <a:p>
            <a:pPr marL="0" rtl="0"/>
            <a:r>
              <a:rPr lang="sv-SE" sz="1400" dirty="0"/>
              <a:t>Det finns också en nackdel att känna till: om någon kommer åt huvudlösenordet kan de potentiellt nå alla era konton. Därför är det extra viktigt att huvudlösenordet är starkt och att ni aktiverar tvåfaktorsautentisering på lösenordshanteraren själv. Vad 2FA är kommer vi till om en stund.</a:t>
            </a:r>
          </a:p>
        </p:txBody>
      </p:sp>
      <p:sp>
        <p:nvSpPr>
          <p:cNvPr id="133" name="Google Shape;133;p24:notes">
            <a:extLst>
              <a:ext uri="{FF2B5EF4-FFF2-40B4-BE49-F238E27FC236}">
                <a16:creationId xmlns:a16="http://schemas.microsoft.com/office/drawing/2014/main" id="{BCEF87E2-0286-396B-7C33-A6C1546C2365}"/>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12</a:t>
            </a:fld>
            <a:endParaRPr/>
          </a:p>
        </p:txBody>
      </p:sp>
    </p:spTree>
    <p:extLst>
      <p:ext uri="{BB962C8B-B14F-4D97-AF65-F5344CB8AC3E}">
        <p14:creationId xmlns:p14="http://schemas.microsoft.com/office/powerpoint/2010/main" val="394962817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56">
          <a:extLst>
            <a:ext uri="{FF2B5EF4-FFF2-40B4-BE49-F238E27FC236}">
              <a16:creationId xmlns:a16="http://schemas.microsoft.com/office/drawing/2014/main" id="{337E4CE0-0AF6-AF8D-A04A-52E0920225A8}"/>
            </a:ext>
          </a:extLst>
        </p:cNvPr>
        <p:cNvGrpSpPr/>
        <p:nvPr/>
      </p:nvGrpSpPr>
      <p:grpSpPr>
        <a:xfrm>
          <a:off x="0" y="0"/>
          <a:ext cx="0" cy="0"/>
          <a:chOff x="0" y="0"/>
          <a:chExt cx="0" cy="0"/>
        </a:xfrm>
      </p:grpSpPr>
      <p:sp>
        <p:nvSpPr>
          <p:cNvPr id="1657" name="Google Shape;1657;p46:notes">
            <a:extLst>
              <a:ext uri="{FF2B5EF4-FFF2-40B4-BE49-F238E27FC236}">
                <a16:creationId xmlns:a16="http://schemas.microsoft.com/office/drawing/2014/main" id="{8A62850E-C60F-F65B-9C37-457FD64F655B}"/>
              </a:ext>
            </a:extLst>
          </p:cNvPr>
          <p:cNvSpPr txBox="1">
            <a:spLocks noGrp="1"/>
          </p:cNvSpPr>
          <p:nvPr>
            <p:ph type="hdr" idx="2"/>
          </p:nvPr>
        </p:nvSpPr>
        <p:spPr>
          <a:xfrm>
            <a:off x="0" y="0"/>
            <a:ext cx="3962400" cy="342900"/>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2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1658" name="Google Shape;1658;p46:notes">
            <a:extLst>
              <a:ext uri="{FF2B5EF4-FFF2-40B4-BE49-F238E27FC236}">
                <a16:creationId xmlns:a16="http://schemas.microsoft.com/office/drawing/2014/main" id="{75503D7F-B813-ECE0-8D1B-236B43668949}"/>
              </a:ext>
            </a:extLst>
          </p:cNvPr>
          <p:cNvSpPr txBox="1">
            <a:spLocks noGrp="1"/>
          </p:cNvSpPr>
          <p:nvPr>
            <p:ph type="dt" idx="10"/>
          </p:nvPr>
        </p:nvSpPr>
        <p:spPr>
          <a:xfrm>
            <a:off x="5180013" y="0"/>
            <a:ext cx="3962400" cy="342900"/>
          </a:xfrm>
          <a:prstGeom prst="rect">
            <a:avLst/>
          </a:prstGeom>
          <a:noFill/>
          <a:ln>
            <a:noFill/>
          </a:ln>
        </p:spPr>
        <p:txBody>
          <a:bodyPr spcFirstLastPara="1" wrap="square" lIns="91425" tIns="45700" rIns="91425" bIns="45700" anchor="t"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400"/>
              <a:buFont typeface="Arial"/>
              <a:buNone/>
              <a:tabLst/>
              <a:defRPr/>
            </a:pPr>
            <a:r>
              <a:rPr kumimoji="0" lang="en-US" sz="1200" b="0" i="0" u="none" strike="noStrike" kern="0" cap="none" spc="0" normalizeH="0" baseline="0" noProof="0">
                <a:ln>
                  <a:noFill/>
                </a:ln>
                <a:solidFill>
                  <a:srgbClr val="000000"/>
                </a:solidFill>
                <a:effectLst/>
                <a:uLnTx/>
                <a:uFillTx/>
                <a:latin typeface="Calibri"/>
                <a:ea typeface="Calibri"/>
                <a:cs typeface="Calibri"/>
                <a:sym typeface="Calibri"/>
              </a:rPr>
              <a:t>1.7.2013</a:t>
            </a:r>
            <a:endParaRPr kumimoji="0" sz="12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1659" name="Google Shape;1659;p46:notes">
            <a:extLst>
              <a:ext uri="{FF2B5EF4-FFF2-40B4-BE49-F238E27FC236}">
                <a16:creationId xmlns:a16="http://schemas.microsoft.com/office/drawing/2014/main" id="{39B72938-3872-72D2-10E6-AB52AC5B7231}"/>
              </a:ext>
            </a:extLst>
          </p:cNvPr>
          <p:cNvSpPr>
            <a:spLocks noGrp="1" noRot="1" noChangeAspect="1"/>
          </p:cNvSpPr>
          <p:nvPr>
            <p:ph type="sldImg" idx="3"/>
          </p:nvPr>
        </p:nvSpPr>
        <p:spPr>
          <a:xfrm>
            <a:off x="2290763" y="512763"/>
            <a:ext cx="4562475" cy="25669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60" name="Google Shape;1660;p46:notes">
            <a:extLst>
              <a:ext uri="{FF2B5EF4-FFF2-40B4-BE49-F238E27FC236}">
                <a16:creationId xmlns:a16="http://schemas.microsoft.com/office/drawing/2014/main" id="{B4A69451-80AD-8EE4-B480-83C08CC9696C}"/>
              </a:ext>
            </a:extLst>
          </p:cNvPr>
          <p:cNvSpPr txBox="1">
            <a:spLocks noGrp="1"/>
          </p:cNvSpPr>
          <p:nvPr>
            <p:ph type="body" idx="1"/>
          </p:nvPr>
        </p:nvSpPr>
        <p:spPr>
          <a:xfrm>
            <a:off x="914400" y="3251200"/>
            <a:ext cx="7315200" cy="3081338"/>
          </a:xfrm>
          <a:prstGeom prst="rect">
            <a:avLst/>
          </a:prstGeom>
          <a:noFill/>
          <a:ln>
            <a:noFill/>
          </a:ln>
        </p:spPr>
        <p:txBody>
          <a:bodyPr spcFirstLastPara="1" wrap="square" lIns="91425" tIns="45700" rIns="91425" bIns="45700" anchor="t" anchorCtr="0">
            <a:noAutofit/>
          </a:bodyPr>
          <a:lstStyle/>
          <a:p>
            <a:pPr marL="0" rtl="0"/>
            <a:r>
              <a:rPr lang="sv-SE" sz="1200" dirty="0"/>
              <a:t>Nu ska ni själva få prova. Uppgiften är att komma på en egen lösenordsfras som uppfyller allt vi just gått igenom:</a:t>
            </a:r>
          </a:p>
          <a:p>
            <a:pPr marL="0" rtl="0">
              <a:buFont typeface="Arial" panose="020B0604020202020204" pitchFamily="34" charset="0"/>
              <a:buChar char="•"/>
            </a:pPr>
            <a:r>
              <a:rPr lang="sv-SE" sz="1200" dirty="0"/>
              <a:t>Minst 14 tecken lång</a:t>
            </a:r>
          </a:p>
          <a:p>
            <a:pPr marL="0" rtl="0">
              <a:buFont typeface="Arial" panose="020B0604020202020204" pitchFamily="34" charset="0"/>
              <a:buChar char="•"/>
            </a:pPr>
            <a:r>
              <a:rPr lang="sv-SE" sz="1200" dirty="0"/>
              <a:t>Blandning av stora och små bokstäver, siffror och symboler</a:t>
            </a:r>
          </a:p>
          <a:p>
            <a:pPr marL="0" rtl="0">
              <a:buFont typeface="Arial" panose="020B0604020202020204" pitchFamily="34" charset="0"/>
              <a:buChar char="•"/>
            </a:pPr>
            <a:r>
              <a:rPr lang="sv-SE" sz="1200" dirty="0"/>
              <a:t>Lätt att komma ihåg</a:t>
            </a:r>
          </a:p>
          <a:p>
            <a:pPr marL="0" rtl="0"/>
            <a:endParaRPr lang="sv-SE" sz="1200" b="1" dirty="0"/>
          </a:p>
          <a:p>
            <a:pPr marL="0" rtl="0"/>
            <a:r>
              <a:rPr lang="sv-SE" sz="1200" b="1" dirty="0"/>
              <a:t>Viktigt:</a:t>
            </a:r>
            <a:r>
              <a:rPr lang="sv-SE" sz="1200" dirty="0"/>
              <a:t> Lösenordsfrasen ni skapar nu ska </a:t>
            </a:r>
            <a:r>
              <a:rPr lang="sv-SE" sz="1200" b="1" dirty="0"/>
              <a:t>inte</a:t>
            </a:r>
            <a:r>
              <a:rPr lang="sv-SE" sz="1200" dirty="0"/>
              <a:t> bli ert riktiga lösenord. Varje tjänst behöver ju sitt eget unika lösenord, kommer ni ihåg? Syftet med övningen är att träna på hur ni tänker när ni skapar ett starkt lösenord, så att ni har det med er nästa gång ni faktiskt behöver skapa ett nytt.</a:t>
            </a:r>
          </a:p>
          <a:p>
            <a:pPr marL="0" rtl="0"/>
            <a:r>
              <a:rPr lang="sv-SE" sz="1200" i="1" dirty="0"/>
              <a:t>[Låt eleverna arbeta enskilt eller i par. Skriv gärna upp exemplen på tavlan.]</a:t>
            </a:r>
            <a:endParaRPr lang="sv-SE" sz="1200" dirty="0"/>
          </a:p>
        </p:txBody>
      </p:sp>
      <p:sp>
        <p:nvSpPr>
          <p:cNvPr id="1661" name="Google Shape;1661;p46:notes">
            <a:extLst>
              <a:ext uri="{FF2B5EF4-FFF2-40B4-BE49-F238E27FC236}">
                <a16:creationId xmlns:a16="http://schemas.microsoft.com/office/drawing/2014/main" id="{7589CD7D-F222-94BC-E343-714ADB282E33}"/>
              </a:ext>
            </a:extLst>
          </p:cNvPr>
          <p:cNvSpPr txBox="1">
            <a:spLocks noGrp="1"/>
          </p:cNvSpPr>
          <p:nvPr>
            <p:ph type="ftr" idx="11"/>
          </p:nvPr>
        </p:nvSpPr>
        <p:spPr>
          <a:xfrm>
            <a:off x="0" y="6502400"/>
            <a:ext cx="3962400" cy="341313"/>
          </a:xfrm>
          <a:prstGeom prst="rect">
            <a:avLst/>
          </a:prstGeom>
          <a:noFill/>
          <a:ln>
            <a:noFill/>
          </a:ln>
        </p:spPr>
        <p:txBody>
          <a:bodyPr spcFirstLastPara="1" wrap="square" lIns="91425" tIns="45700" rIns="91425" bIns="45700" anchor="b"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2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1662" name="Google Shape;1662;p46:notes">
            <a:extLst>
              <a:ext uri="{FF2B5EF4-FFF2-40B4-BE49-F238E27FC236}">
                <a16:creationId xmlns:a16="http://schemas.microsoft.com/office/drawing/2014/main" id="{2083F1BC-A01F-4443-1D04-BF79EF1888D1}"/>
              </a:ext>
            </a:extLst>
          </p:cNvPr>
          <p:cNvSpPr txBox="1">
            <a:spLocks noGrp="1"/>
          </p:cNvSpPr>
          <p:nvPr>
            <p:ph type="sldNum" idx="12"/>
          </p:nvPr>
        </p:nvSpPr>
        <p:spPr>
          <a:xfrm>
            <a:off x="5180013" y="6502400"/>
            <a:ext cx="3962400" cy="341313"/>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200" b="0" i="0" u="none" strike="noStrike" kern="0" cap="none" spc="0" normalizeH="0" baseline="0" noProof="0">
                <a:ln>
                  <a:noFill/>
                </a:ln>
                <a:solidFill>
                  <a:srgbClr val="000000"/>
                </a:solidFill>
                <a:effectLst/>
                <a:uLnTx/>
                <a:uFillTx/>
                <a:latin typeface="Calibri"/>
                <a:ea typeface="Calibri"/>
                <a:cs typeface="Calibri"/>
                <a:sym typeface="Calibri"/>
              </a:rPr>
              <a:t>‹#›</a:t>
            </a:r>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Tree>
    <p:extLst>
      <p:ext uri="{BB962C8B-B14F-4D97-AF65-F5344CB8AC3E}">
        <p14:creationId xmlns:p14="http://schemas.microsoft.com/office/powerpoint/2010/main" val="117131304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56">
          <a:extLst>
            <a:ext uri="{FF2B5EF4-FFF2-40B4-BE49-F238E27FC236}">
              <a16:creationId xmlns:a16="http://schemas.microsoft.com/office/drawing/2014/main" id="{FB551FF4-A377-2247-9DDA-58FFB7CA796C}"/>
            </a:ext>
          </a:extLst>
        </p:cNvPr>
        <p:cNvGrpSpPr/>
        <p:nvPr/>
      </p:nvGrpSpPr>
      <p:grpSpPr>
        <a:xfrm>
          <a:off x="0" y="0"/>
          <a:ext cx="0" cy="0"/>
          <a:chOff x="0" y="0"/>
          <a:chExt cx="0" cy="0"/>
        </a:xfrm>
      </p:grpSpPr>
      <p:sp>
        <p:nvSpPr>
          <p:cNvPr id="1657" name="Google Shape;1657;p46:notes">
            <a:extLst>
              <a:ext uri="{FF2B5EF4-FFF2-40B4-BE49-F238E27FC236}">
                <a16:creationId xmlns:a16="http://schemas.microsoft.com/office/drawing/2014/main" id="{EFC186E4-A6FE-5673-B217-C90A2BCBF804}"/>
              </a:ext>
            </a:extLst>
          </p:cNvPr>
          <p:cNvSpPr txBox="1">
            <a:spLocks noGrp="1"/>
          </p:cNvSpPr>
          <p:nvPr>
            <p:ph type="hdr" idx="2"/>
          </p:nvPr>
        </p:nvSpPr>
        <p:spPr>
          <a:xfrm>
            <a:off x="0" y="0"/>
            <a:ext cx="3962400" cy="342900"/>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2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1658" name="Google Shape;1658;p46:notes">
            <a:extLst>
              <a:ext uri="{FF2B5EF4-FFF2-40B4-BE49-F238E27FC236}">
                <a16:creationId xmlns:a16="http://schemas.microsoft.com/office/drawing/2014/main" id="{C0B97929-639C-8345-C777-ACC3DA07C161}"/>
              </a:ext>
            </a:extLst>
          </p:cNvPr>
          <p:cNvSpPr txBox="1">
            <a:spLocks noGrp="1"/>
          </p:cNvSpPr>
          <p:nvPr>
            <p:ph type="dt" idx="10"/>
          </p:nvPr>
        </p:nvSpPr>
        <p:spPr>
          <a:xfrm>
            <a:off x="5180013" y="0"/>
            <a:ext cx="3962400" cy="342900"/>
          </a:xfrm>
          <a:prstGeom prst="rect">
            <a:avLst/>
          </a:prstGeom>
          <a:noFill/>
          <a:ln>
            <a:noFill/>
          </a:ln>
        </p:spPr>
        <p:txBody>
          <a:bodyPr spcFirstLastPara="1" wrap="square" lIns="91425" tIns="45700" rIns="91425" bIns="45700" anchor="t"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400"/>
              <a:buFont typeface="Arial"/>
              <a:buNone/>
              <a:tabLst/>
              <a:defRPr/>
            </a:pPr>
            <a:r>
              <a:rPr kumimoji="0" lang="en-US" sz="1200" b="0" i="0" u="none" strike="noStrike" kern="0" cap="none" spc="0" normalizeH="0" baseline="0" noProof="0">
                <a:ln>
                  <a:noFill/>
                </a:ln>
                <a:solidFill>
                  <a:srgbClr val="000000"/>
                </a:solidFill>
                <a:effectLst/>
                <a:uLnTx/>
                <a:uFillTx/>
                <a:latin typeface="Calibri"/>
                <a:ea typeface="Calibri"/>
                <a:cs typeface="Calibri"/>
                <a:sym typeface="Calibri"/>
              </a:rPr>
              <a:t>1.7.2013</a:t>
            </a:r>
            <a:endParaRPr kumimoji="0" sz="12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1659" name="Google Shape;1659;p46:notes">
            <a:extLst>
              <a:ext uri="{FF2B5EF4-FFF2-40B4-BE49-F238E27FC236}">
                <a16:creationId xmlns:a16="http://schemas.microsoft.com/office/drawing/2014/main" id="{2C9BF6A7-3438-2E77-BDE2-73B322A9C790}"/>
              </a:ext>
            </a:extLst>
          </p:cNvPr>
          <p:cNvSpPr>
            <a:spLocks noGrp="1" noRot="1" noChangeAspect="1"/>
          </p:cNvSpPr>
          <p:nvPr>
            <p:ph type="sldImg" idx="3"/>
          </p:nvPr>
        </p:nvSpPr>
        <p:spPr>
          <a:xfrm>
            <a:off x="2290763" y="512763"/>
            <a:ext cx="4562475" cy="25669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60" name="Google Shape;1660;p46:notes">
            <a:extLst>
              <a:ext uri="{FF2B5EF4-FFF2-40B4-BE49-F238E27FC236}">
                <a16:creationId xmlns:a16="http://schemas.microsoft.com/office/drawing/2014/main" id="{23805B5A-20D2-55E6-2820-76AE1E0A1B76}"/>
              </a:ext>
            </a:extLst>
          </p:cNvPr>
          <p:cNvSpPr txBox="1">
            <a:spLocks noGrp="1"/>
          </p:cNvSpPr>
          <p:nvPr>
            <p:ph type="body" idx="1"/>
          </p:nvPr>
        </p:nvSpPr>
        <p:spPr>
          <a:xfrm>
            <a:off x="914400" y="3251200"/>
            <a:ext cx="7315200" cy="3081338"/>
          </a:xfrm>
          <a:prstGeom prst="rect">
            <a:avLst/>
          </a:prstGeom>
          <a:noFill/>
          <a:ln>
            <a:noFill/>
          </a:ln>
        </p:spPr>
        <p:txBody>
          <a:bodyPr spcFirstLastPara="1" wrap="square" lIns="91425" tIns="45700" rIns="91425" bIns="45700" anchor="t" anchorCtr="0">
            <a:noAutofit/>
          </a:bodyPr>
          <a:lstStyle/>
          <a:p>
            <a:pPr marL="0" rtl="0"/>
            <a:r>
              <a:rPr lang="sv-SE" dirty="0"/>
              <a:t>Kommer ni ihåg demonstrationen i början, hur snabbt 'katten123' kunde knäckas? Nu är det er tur att testa. Gå </a:t>
            </a:r>
            <a:r>
              <a:rPr lang="sv-SE"/>
              <a:t>in på </a:t>
            </a:r>
            <a:r>
              <a:rPr lang="sv-SE" dirty="0"/>
              <a:t>lösenordskontrollern och testa en lösenordsfras.</a:t>
            </a:r>
          </a:p>
          <a:p>
            <a:pPr marL="0" rtl="0"/>
            <a:r>
              <a:rPr lang="sv-SE" b="1" dirty="0"/>
              <a:t>Viktigt:</a:t>
            </a:r>
            <a:r>
              <a:rPr lang="sv-SE" dirty="0"/>
              <a:t> Ni ska aldrig testa på sådana sidor med ett riktigt lösenord som ni faktiskt använder. Använd ett påhittat lösenord som liknar det ni skulle kunna använda, det räcker för att se skillnaden.</a:t>
            </a:r>
          </a:p>
          <a:p>
            <a:pPr marL="0" rtl="0"/>
            <a:r>
              <a:rPr lang="sv-SE" dirty="0"/>
              <a:t>Ni kan också testa och jämföra 'katten123' med 'Kattenåt3pannkakorigår!’.</a:t>
            </a:r>
          </a:p>
          <a:p>
            <a:pPr marL="0" rtl="0"/>
            <a:endParaRPr lang="sv-SE" dirty="0"/>
          </a:p>
          <a:p>
            <a:pPr marL="0" rtl="0"/>
            <a:r>
              <a:rPr lang="sv-SE" i="1" dirty="0"/>
              <a:t>[Låt eleverna testa och jämföra. Skillnaden i uppskattad tid brukar vara slående och gör poängen om längd och komplexitet väldigt konkret.]</a:t>
            </a:r>
            <a:endParaRPr lang="sv-SE" dirty="0"/>
          </a:p>
        </p:txBody>
      </p:sp>
      <p:sp>
        <p:nvSpPr>
          <p:cNvPr id="1661" name="Google Shape;1661;p46:notes">
            <a:extLst>
              <a:ext uri="{FF2B5EF4-FFF2-40B4-BE49-F238E27FC236}">
                <a16:creationId xmlns:a16="http://schemas.microsoft.com/office/drawing/2014/main" id="{50C7A59E-DD1A-0B42-1EDC-33DD14C4891C}"/>
              </a:ext>
            </a:extLst>
          </p:cNvPr>
          <p:cNvSpPr txBox="1">
            <a:spLocks noGrp="1"/>
          </p:cNvSpPr>
          <p:nvPr>
            <p:ph type="ftr" idx="11"/>
          </p:nvPr>
        </p:nvSpPr>
        <p:spPr>
          <a:xfrm>
            <a:off x="0" y="6502400"/>
            <a:ext cx="3962400" cy="341313"/>
          </a:xfrm>
          <a:prstGeom prst="rect">
            <a:avLst/>
          </a:prstGeom>
          <a:noFill/>
          <a:ln>
            <a:noFill/>
          </a:ln>
        </p:spPr>
        <p:txBody>
          <a:bodyPr spcFirstLastPara="1" wrap="square" lIns="91425" tIns="45700" rIns="91425" bIns="45700" anchor="b"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2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1662" name="Google Shape;1662;p46:notes">
            <a:extLst>
              <a:ext uri="{FF2B5EF4-FFF2-40B4-BE49-F238E27FC236}">
                <a16:creationId xmlns:a16="http://schemas.microsoft.com/office/drawing/2014/main" id="{D07C901D-C742-DE88-BEDA-3989612F7D3E}"/>
              </a:ext>
            </a:extLst>
          </p:cNvPr>
          <p:cNvSpPr txBox="1">
            <a:spLocks noGrp="1"/>
          </p:cNvSpPr>
          <p:nvPr>
            <p:ph type="sldNum" idx="12"/>
          </p:nvPr>
        </p:nvSpPr>
        <p:spPr>
          <a:xfrm>
            <a:off x="5180013" y="6502400"/>
            <a:ext cx="3962400" cy="341313"/>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200" b="0" i="0" u="none" strike="noStrike" kern="0" cap="none" spc="0" normalizeH="0" baseline="0" noProof="0">
                <a:ln>
                  <a:noFill/>
                </a:ln>
                <a:solidFill>
                  <a:srgbClr val="000000"/>
                </a:solidFill>
                <a:effectLst/>
                <a:uLnTx/>
                <a:uFillTx/>
                <a:latin typeface="Calibri"/>
                <a:ea typeface="Calibri"/>
                <a:cs typeface="Calibri"/>
                <a:sym typeface="Calibri"/>
              </a:rPr>
              <a:t>‹#›</a:t>
            </a:r>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Tree>
    <p:extLst>
      <p:ext uri="{BB962C8B-B14F-4D97-AF65-F5344CB8AC3E}">
        <p14:creationId xmlns:p14="http://schemas.microsoft.com/office/powerpoint/2010/main" val="27884539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56">
          <a:extLst>
            <a:ext uri="{FF2B5EF4-FFF2-40B4-BE49-F238E27FC236}">
              <a16:creationId xmlns:a16="http://schemas.microsoft.com/office/drawing/2014/main" id="{9E08FFE6-F863-3934-D93A-B486FA40C798}"/>
            </a:ext>
          </a:extLst>
        </p:cNvPr>
        <p:cNvGrpSpPr/>
        <p:nvPr/>
      </p:nvGrpSpPr>
      <p:grpSpPr>
        <a:xfrm>
          <a:off x="0" y="0"/>
          <a:ext cx="0" cy="0"/>
          <a:chOff x="0" y="0"/>
          <a:chExt cx="0" cy="0"/>
        </a:xfrm>
      </p:grpSpPr>
      <p:sp>
        <p:nvSpPr>
          <p:cNvPr id="1657" name="Google Shape;1657;p46:notes">
            <a:extLst>
              <a:ext uri="{FF2B5EF4-FFF2-40B4-BE49-F238E27FC236}">
                <a16:creationId xmlns:a16="http://schemas.microsoft.com/office/drawing/2014/main" id="{E866492C-1A4C-3336-6785-D3D7EEEAE5E4}"/>
              </a:ext>
            </a:extLst>
          </p:cNvPr>
          <p:cNvSpPr txBox="1">
            <a:spLocks noGrp="1"/>
          </p:cNvSpPr>
          <p:nvPr>
            <p:ph type="hdr" idx="2"/>
          </p:nvPr>
        </p:nvSpPr>
        <p:spPr>
          <a:xfrm>
            <a:off x="0" y="0"/>
            <a:ext cx="3962400" cy="342900"/>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2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1658" name="Google Shape;1658;p46:notes">
            <a:extLst>
              <a:ext uri="{FF2B5EF4-FFF2-40B4-BE49-F238E27FC236}">
                <a16:creationId xmlns:a16="http://schemas.microsoft.com/office/drawing/2014/main" id="{6D5E2498-9871-C2A2-4D8F-D685351405FC}"/>
              </a:ext>
            </a:extLst>
          </p:cNvPr>
          <p:cNvSpPr txBox="1">
            <a:spLocks noGrp="1"/>
          </p:cNvSpPr>
          <p:nvPr>
            <p:ph type="dt" idx="10"/>
          </p:nvPr>
        </p:nvSpPr>
        <p:spPr>
          <a:xfrm>
            <a:off x="5180013" y="0"/>
            <a:ext cx="3962400" cy="342900"/>
          </a:xfrm>
          <a:prstGeom prst="rect">
            <a:avLst/>
          </a:prstGeom>
          <a:noFill/>
          <a:ln>
            <a:noFill/>
          </a:ln>
        </p:spPr>
        <p:txBody>
          <a:bodyPr spcFirstLastPara="1" wrap="square" lIns="91425" tIns="45700" rIns="91425" bIns="45700" anchor="t"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400"/>
              <a:buFont typeface="Arial"/>
              <a:buNone/>
              <a:tabLst/>
              <a:defRPr/>
            </a:pPr>
            <a:r>
              <a:rPr kumimoji="0" lang="en-US" sz="1200" b="0" i="0" u="none" strike="noStrike" kern="0" cap="none" spc="0" normalizeH="0" baseline="0" noProof="0">
                <a:ln>
                  <a:noFill/>
                </a:ln>
                <a:solidFill>
                  <a:srgbClr val="000000"/>
                </a:solidFill>
                <a:effectLst/>
                <a:uLnTx/>
                <a:uFillTx/>
                <a:latin typeface="Calibri"/>
                <a:ea typeface="Calibri"/>
                <a:cs typeface="Calibri"/>
                <a:sym typeface="Calibri"/>
              </a:rPr>
              <a:t>1.7.2013</a:t>
            </a:r>
            <a:endParaRPr kumimoji="0" sz="12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1659" name="Google Shape;1659;p46:notes">
            <a:extLst>
              <a:ext uri="{FF2B5EF4-FFF2-40B4-BE49-F238E27FC236}">
                <a16:creationId xmlns:a16="http://schemas.microsoft.com/office/drawing/2014/main" id="{9A86D8E9-5637-CFE7-207D-026246976012}"/>
              </a:ext>
            </a:extLst>
          </p:cNvPr>
          <p:cNvSpPr>
            <a:spLocks noGrp="1" noRot="1" noChangeAspect="1"/>
          </p:cNvSpPr>
          <p:nvPr>
            <p:ph type="sldImg" idx="3"/>
          </p:nvPr>
        </p:nvSpPr>
        <p:spPr>
          <a:xfrm>
            <a:off x="2290763" y="512763"/>
            <a:ext cx="4562475" cy="25669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60" name="Google Shape;1660;p46:notes">
            <a:extLst>
              <a:ext uri="{FF2B5EF4-FFF2-40B4-BE49-F238E27FC236}">
                <a16:creationId xmlns:a16="http://schemas.microsoft.com/office/drawing/2014/main" id="{0024E756-DA66-65F8-F6F6-725CC375642B}"/>
              </a:ext>
            </a:extLst>
          </p:cNvPr>
          <p:cNvSpPr txBox="1">
            <a:spLocks noGrp="1"/>
          </p:cNvSpPr>
          <p:nvPr>
            <p:ph type="body" idx="1"/>
          </p:nvPr>
        </p:nvSpPr>
        <p:spPr>
          <a:xfrm>
            <a:off x="914400" y="3251200"/>
            <a:ext cx="7315200" cy="3081338"/>
          </a:xfrm>
          <a:prstGeom prst="rect">
            <a:avLst/>
          </a:prstGeom>
          <a:noFill/>
          <a:ln>
            <a:noFill/>
          </a:ln>
        </p:spPr>
        <p:txBody>
          <a:bodyPr spcFirstLastPara="1" wrap="square" lIns="91425" tIns="45700" rIns="91425" bIns="45700" anchor="t" anchorCtr="0">
            <a:noAutofit/>
          </a:bodyPr>
          <a:lstStyle/>
          <a:p>
            <a:pPr marL="0" rtl="0"/>
            <a:r>
              <a:rPr lang="sv-SE" dirty="0"/>
              <a:t>Ni kanske undrar: skyddar inte företagen ens lösenord? Jo, seriösa företag sparar inte lösenord i klartext. Istället omvandlas lösenordet genom en teknik som kallas </a:t>
            </a:r>
            <a:r>
              <a:rPr lang="sv-SE" b="1" dirty="0" err="1"/>
              <a:t>hashning</a:t>
            </a:r>
            <a:r>
              <a:rPr lang="sv-SE" dirty="0"/>
              <a:t> – en form av kryptering som fungerar i en riktning. Det betyder att lösenordet görs om till en lång, till synes slumpmässig kod som inte går att omvandla tillbaka.</a:t>
            </a:r>
          </a:p>
          <a:p>
            <a:pPr marL="0" rtl="0"/>
            <a:endParaRPr lang="sv-SE" dirty="0"/>
          </a:p>
          <a:p>
            <a:pPr marL="0" rtl="0"/>
            <a:r>
              <a:rPr lang="sv-SE" dirty="0"/>
              <a:t>Ett starkt lösenord som '@superSnällaSilverSara9' kan till exempel se ut så här i databasen:</a:t>
            </a:r>
          </a:p>
          <a:p>
            <a:pPr marL="0" rtl="0"/>
            <a:r>
              <a:rPr lang="sv-SE" b="1" dirty="0"/>
              <a:t>165128C12A859FB481915A5388ADE526</a:t>
            </a:r>
          </a:p>
          <a:p>
            <a:pPr marL="0" rtl="0"/>
            <a:endParaRPr lang="sv-SE" dirty="0"/>
          </a:p>
          <a:p>
            <a:pPr marL="0" rtl="0"/>
            <a:r>
              <a:rPr lang="sv-SE" dirty="0"/>
              <a:t>Inte ens företaget självt kan läsa lösenordet. Men det skyddet har en svaghet: om databasen läcker kan hackare använda sina datorer för att testa enorma mängder lösenord och jämföra resultaten mot de läckta </a:t>
            </a:r>
            <a:r>
              <a:rPr lang="sv-SE" dirty="0" err="1"/>
              <a:t>hasharna</a:t>
            </a:r>
            <a:r>
              <a:rPr lang="sv-SE" dirty="0"/>
              <a:t>. Svaga och vanliga lösenord som 'katten123' knäcks på sekunder, oavsett hur bra </a:t>
            </a:r>
            <a:r>
              <a:rPr lang="sv-SE" dirty="0" err="1"/>
              <a:t>hashningen</a:t>
            </a:r>
            <a:r>
              <a:rPr lang="sv-SE" dirty="0"/>
              <a:t> är.</a:t>
            </a:r>
          </a:p>
          <a:p>
            <a:pPr marL="0" rtl="0"/>
            <a:endParaRPr lang="sv-SE" dirty="0"/>
          </a:p>
          <a:p>
            <a:pPr marL="0" rtl="0"/>
            <a:r>
              <a:rPr lang="sv-SE" dirty="0"/>
              <a:t>Det är som att ha ett avancerat kassaskåp med en kod på tre siffror – skåpet i sig är starkt, men koden är för enkel. Det är därför det spelar så stor roll att ert lösenord är starkt, långt och unikt.</a:t>
            </a:r>
          </a:p>
          <a:p>
            <a:pPr marL="0" rtl="0"/>
            <a:endParaRPr lang="sv-SE" dirty="0"/>
          </a:p>
        </p:txBody>
      </p:sp>
      <p:sp>
        <p:nvSpPr>
          <p:cNvPr id="1661" name="Google Shape;1661;p46:notes">
            <a:extLst>
              <a:ext uri="{FF2B5EF4-FFF2-40B4-BE49-F238E27FC236}">
                <a16:creationId xmlns:a16="http://schemas.microsoft.com/office/drawing/2014/main" id="{19BAADEE-AF17-04C1-C669-D3CA3B272729}"/>
              </a:ext>
            </a:extLst>
          </p:cNvPr>
          <p:cNvSpPr txBox="1">
            <a:spLocks noGrp="1"/>
          </p:cNvSpPr>
          <p:nvPr>
            <p:ph type="ftr" idx="11"/>
          </p:nvPr>
        </p:nvSpPr>
        <p:spPr>
          <a:xfrm>
            <a:off x="0" y="6502400"/>
            <a:ext cx="3962400" cy="341313"/>
          </a:xfrm>
          <a:prstGeom prst="rect">
            <a:avLst/>
          </a:prstGeom>
          <a:noFill/>
          <a:ln>
            <a:noFill/>
          </a:ln>
        </p:spPr>
        <p:txBody>
          <a:bodyPr spcFirstLastPara="1" wrap="square" lIns="91425" tIns="45700" rIns="91425" bIns="45700" anchor="b"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2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1662" name="Google Shape;1662;p46:notes">
            <a:extLst>
              <a:ext uri="{FF2B5EF4-FFF2-40B4-BE49-F238E27FC236}">
                <a16:creationId xmlns:a16="http://schemas.microsoft.com/office/drawing/2014/main" id="{2FC5A095-D5F5-C9BB-CEA2-2463FC2078F9}"/>
              </a:ext>
            </a:extLst>
          </p:cNvPr>
          <p:cNvSpPr txBox="1">
            <a:spLocks noGrp="1"/>
          </p:cNvSpPr>
          <p:nvPr>
            <p:ph type="sldNum" idx="12"/>
          </p:nvPr>
        </p:nvSpPr>
        <p:spPr>
          <a:xfrm>
            <a:off x="5180013" y="6502400"/>
            <a:ext cx="3962400" cy="341313"/>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200" b="0" i="0" u="none" strike="noStrike" kern="0" cap="none" spc="0" normalizeH="0" baseline="0" noProof="0">
                <a:ln>
                  <a:noFill/>
                </a:ln>
                <a:solidFill>
                  <a:srgbClr val="000000"/>
                </a:solidFill>
                <a:effectLst/>
                <a:uLnTx/>
                <a:uFillTx/>
                <a:latin typeface="Calibri"/>
                <a:ea typeface="Calibri"/>
                <a:cs typeface="Calibri"/>
                <a:sym typeface="Calibri"/>
              </a:rPr>
              <a:t>‹#›</a:t>
            </a:r>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Tree>
    <p:extLst>
      <p:ext uri="{BB962C8B-B14F-4D97-AF65-F5344CB8AC3E}">
        <p14:creationId xmlns:p14="http://schemas.microsoft.com/office/powerpoint/2010/main" val="239018168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56">
          <a:extLst>
            <a:ext uri="{FF2B5EF4-FFF2-40B4-BE49-F238E27FC236}">
              <a16:creationId xmlns:a16="http://schemas.microsoft.com/office/drawing/2014/main" id="{4749D853-20AC-3D41-CDD6-6250421153A3}"/>
            </a:ext>
          </a:extLst>
        </p:cNvPr>
        <p:cNvGrpSpPr/>
        <p:nvPr/>
      </p:nvGrpSpPr>
      <p:grpSpPr>
        <a:xfrm>
          <a:off x="0" y="0"/>
          <a:ext cx="0" cy="0"/>
          <a:chOff x="0" y="0"/>
          <a:chExt cx="0" cy="0"/>
        </a:xfrm>
      </p:grpSpPr>
      <p:sp>
        <p:nvSpPr>
          <p:cNvPr id="1657" name="Google Shape;1657;p46:notes">
            <a:extLst>
              <a:ext uri="{FF2B5EF4-FFF2-40B4-BE49-F238E27FC236}">
                <a16:creationId xmlns:a16="http://schemas.microsoft.com/office/drawing/2014/main" id="{A1982447-1A0D-24D8-7D96-66DE91D08EBA}"/>
              </a:ext>
            </a:extLst>
          </p:cNvPr>
          <p:cNvSpPr txBox="1">
            <a:spLocks noGrp="1"/>
          </p:cNvSpPr>
          <p:nvPr>
            <p:ph type="hdr" idx="2"/>
          </p:nvPr>
        </p:nvSpPr>
        <p:spPr>
          <a:xfrm>
            <a:off x="0" y="0"/>
            <a:ext cx="3962400" cy="342900"/>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2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1658" name="Google Shape;1658;p46:notes">
            <a:extLst>
              <a:ext uri="{FF2B5EF4-FFF2-40B4-BE49-F238E27FC236}">
                <a16:creationId xmlns:a16="http://schemas.microsoft.com/office/drawing/2014/main" id="{EE1E81DF-9357-C38C-D29A-40D6BB7AEDB6}"/>
              </a:ext>
            </a:extLst>
          </p:cNvPr>
          <p:cNvSpPr txBox="1">
            <a:spLocks noGrp="1"/>
          </p:cNvSpPr>
          <p:nvPr>
            <p:ph type="dt" idx="10"/>
          </p:nvPr>
        </p:nvSpPr>
        <p:spPr>
          <a:xfrm>
            <a:off x="5180013" y="0"/>
            <a:ext cx="3962400" cy="342900"/>
          </a:xfrm>
          <a:prstGeom prst="rect">
            <a:avLst/>
          </a:prstGeom>
          <a:noFill/>
          <a:ln>
            <a:noFill/>
          </a:ln>
        </p:spPr>
        <p:txBody>
          <a:bodyPr spcFirstLastPara="1" wrap="square" lIns="91425" tIns="45700" rIns="91425" bIns="45700" anchor="t"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400"/>
              <a:buFont typeface="Arial"/>
              <a:buNone/>
              <a:tabLst/>
              <a:defRPr/>
            </a:pPr>
            <a:r>
              <a:rPr kumimoji="0" lang="en-US" sz="1200" b="0" i="0" u="none" strike="noStrike" kern="0" cap="none" spc="0" normalizeH="0" baseline="0" noProof="0">
                <a:ln>
                  <a:noFill/>
                </a:ln>
                <a:solidFill>
                  <a:srgbClr val="000000"/>
                </a:solidFill>
                <a:effectLst/>
                <a:uLnTx/>
                <a:uFillTx/>
                <a:latin typeface="Calibri"/>
                <a:ea typeface="Calibri"/>
                <a:cs typeface="Calibri"/>
                <a:sym typeface="Calibri"/>
              </a:rPr>
              <a:t>1.7.2013</a:t>
            </a:r>
            <a:endParaRPr kumimoji="0" sz="12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1659" name="Google Shape;1659;p46:notes">
            <a:extLst>
              <a:ext uri="{FF2B5EF4-FFF2-40B4-BE49-F238E27FC236}">
                <a16:creationId xmlns:a16="http://schemas.microsoft.com/office/drawing/2014/main" id="{972B4F33-BEC3-2D8B-725C-3635841BC61B}"/>
              </a:ext>
            </a:extLst>
          </p:cNvPr>
          <p:cNvSpPr>
            <a:spLocks noGrp="1" noRot="1" noChangeAspect="1"/>
          </p:cNvSpPr>
          <p:nvPr>
            <p:ph type="sldImg" idx="3"/>
          </p:nvPr>
        </p:nvSpPr>
        <p:spPr>
          <a:xfrm>
            <a:off x="2290763" y="512763"/>
            <a:ext cx="4562475" cy="25669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60" name="Google Shape;1660;p46:notes">
            <a:extLst>
              <a:ext uri="{FF2B5EF4-FFF2-40B4-BE49-F238E27FC236}">
                <a16:creationId xmlns:a16="http://schemas.microsoft.com/office/drawing/2014/main" id="{90786223-9ABF-5CE2-95A2-82FFBB14C295}"/>
              </a:ext>
            </a:extLst>
          </p:cNvPr>
          <p:cNvSpPr txBox="1">
            <a:spLocks noGrp="1"/>
          </p:cNvSpPr>
          <p:nvPr>
            <p:ph type="body" idx="1"/>
          </p:nvPr>
        </p:nvSpPr>
        <p:spPr>
          <a:xfrm>
            <a:off x="914400" y="3251200"/>
            <a:ext cx="7315200" cy="3081338"/>
          </a:xfrm>
          <a:prstGeom prst="rect">
            <a:avLst/>
          </a:prstGeom>
          <a:noFill/>
          <a:ln>
            <a:noFill/>
          </a:ln>
        </p:spPr>
        <p:txBody>
          <a:bodyPr spcFirstLastPara="1" wrap="square" lIns="91425" tIns="45700" rIns="91425" bIns="45700" anchor="t" anchorCtr="0">
            <a:noAutofit/>
          </a:bodyPr>
          <a:lstStyle/>
          <a:p>
            <a:pPr marL="0" rtl="0"/>
            <a:r>
              <a:rPr lang="sv-SE" dirty="0"/>
              <a:t>Ett starkt lösenord är en bra grund, men vad händer om det ändå läcker, eller om någon lyckas lista ut det? Det är där </a:t>
            </a:r>
            <a:r>
              <a:rPr lang="sv-SE" b="1" dirty="0"/>
              <a:t>tvåfaktorsautentisering, </a:t>
            </a:r>
            <a:r>
              <a:rPr lang="sv-SE" b="0" dirty="0"/>
              <a:t>tvåstegsverifiering</a:t>
            </a:r>
            <a:r>
              <a:rPr lang="sv-SE" dirty="0"/>
              <a:t> eller multifaktorautentisering kommer in, ofta förkortat 2FA eller MFA.</a:t>
            </a:r>
          </a:p>
          <a:p>
            <a:pPr marL="0" rtl="0"/>
            <a:endParaRPr lang="sv-SE" dirty="0"/>
          </a:p>
          <a:p>
            <a:pPr marL="0" rtl="0"/>
            <a:r>
              <a:rPr lang="sv-SE" dirty="0"/>
              <a:t>2FA betyder att man behöver </a:t>
            </a:r>
            <a:r>
              <a:rPr lang="sv-SE" b="1" dirty="0"/>
              <a:t>två olika saker</a:t>
            </a:r>
            <a:r>
              <a:rPr lang="sv-SE" dirty="0"/>
              <a:t> för att logga in: först lösenordet, och sedan en engångskod som skickas till en annan enhet, oftast mobilen. Även om någon får tag i ert lösenord kommer de inte in utan den andra faktorn. Det är som att ha både ett lås och en säkerhetskod på ytterdörren.</a:t>
            </a:r>
          </a:p>
          <a:p>
            <a:pPr marL="0" rtl="0"/>
            <a:endParaRPr lang="sv-SE" dirty="0"/>
          </a:p>
          <a:p>
            <a:pPr marL="0" rtl="0"/>
            <a:r>
              <a:rPr lang="sv-SE" dirty="0"/>
              <a:t>Hur många av er använder redan 2FA på något konto?</a:t>
            </a:r>
          </a:p>
          <a:p>
            <a:pPr marL="0" rtl="0"/>
            <a:r>
              <a:rPr lang="sv-SE" i="1" dirty="0"/>
              <a:t>[Låt eleverna svara med handuppräckning.]</a:t>
            </a:r>
          </a:p>
          <a:p>
            <a:pPr marL="0" rtl="0"/>
            <a:endParaRPr lang="sv-SE" dirty="0"/>
          </a:p>
          <a:p>
            <a:pPr marL="0" rtl="0"/>
            <a:r>
              <a:rPr lang="sv-SE" dirty="0"/>
              <a:t>2FA går att aktivera på nästan alla stora tjänster – Instagram, Discord, </a:t>
            </a:r>
            <a:r>
              <a:rPr lang="sv-SE" dirty="0" err="1"/>
              <a:t>Gmail</a:t>
            </a:r>
            <a:r>
              <a:rPr lang="sv-SE" dirty="0"/>
              <a:t>, </a:t>
            </a:r>
            <a:r>
              <a:rPr lang="sv-SE" dirty="0" err="1"/>
              <a:t>Roblox</a:t>
            </a:r>
            <a:r>
              <a:rPr lang="sv-SE" dirty="0"/>
              <a:t>. Det tar bara en minut att slå på, och gör stor skillnad för säkerheten. Rekommendationen är enkel: aktivera alltid 2FA där möjligheten finns.</a:t>
            </a:r>
          </a:p>
          <a:p>
            <a:pPr marL="0" rtl="0"/>
            <a:endParaRPr lang="sv-SE" dirty="0"/>
          </a:p>
        </p:txBody>
      </p:sp>
      <p:sp>
        <p:nvSpPr>
          <p:cNvPr id="1661" name="Google Shape;1661;p46:notes">
            <a:extLst>
              <a:ext uri="{FF2B5EF4-FFF2-40B4-BE49-F238E27FC236}">
                <a16:creationId xmlns:a16="http://schemas.microsoft.com/office/drawing/2014/main" id="{7AC92FB8-C783-09B4-705E-E875015773E5}"/>
              </a:ext>
            </a:extLst>
          </p:cNvPr>
          <p:cNvSpPr txBox="1">
            <a:spLocks noGrp="1"/>
          </p:cNvSpPr>
          <p:nvPr>
            <p:ph type="ftr" idx="11"/>
          </p:nvPr>
        </p:nvSpPr>
        <p:spPr>
          <a:xfrm>
            <a:off x="0" y="6502400"/>
            <a:ext cx="3962400" cy="341313"/>
          </a:xfrm>
          <a:prstGeom prst="rect">
            <a:avLst/>
          </a:prstGeom>
          <a:noFill/>
          <a:ln>
            <a:noFill/>
          </a:ln>
        </p:spPr>
        <p:txBody>
          <a:bodyPr spcFirstLastPara="1" wrap="square" lIns="91425" tIns="45700" rIns="91425" bIns="45700" anchor="b"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2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1662" name="Google Shape;1662;p46:notes">
            <a:extLst>
              <a:ext uri="{FF2B5EF4-FFF2-40B4-BE49-F238E27FC236}">
                <a16:creationId xmlns:a16="http://schemas.microsoft.com/office/drawing/2014/main" id="{A5676FD9-6F1B-EED5-8CA3-FEA615DBEF45}"/>
              </a:ext>
            </a:extLst>
          </p:cNvPr>
          <p:cNvSpPr txBox="1">
            <a:spLocks noGrp="1"/>
          </p:cNvSpPr>
          <p:nvPr>
            <p:ph type="sldNum" idx="12"/>
          </p:nvPr>
        </p:nvSpPr>
        <p:spPr>
          <a:xfrm>
            <a:off x="5180013" y="6502400"/>
            <a:ext cx="3962400" cy="341313"/>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200" b="0" i="0" u="none" strike="noStrike" kern="0" cap="none" spc="0" normalizeH="0" baseline="0" noProof="0">
                <a:ln>
                  <a:noFill/>
                </a:ln>
                <a:solidFill>
                  <a:srgbClr val="000000"/>
                </a:solidFill>
                <a:effectLst/>
                <a:uLnTx/>
                <a:uFillTx/>
                <a:latin typeface="Calibri"/>
                <a:ea typeface="Calibri"/>
                <a:cs typeface="Calibri"/>
                <a:sym typeface="Calibri"/>
              </a:rPr>
              <a:t>‹#›</a:t>
            </a:r>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Tree>
    <p:extLst>
      <p:ext uri="{BB962C8B-B14F-4D97-AF65-F5344CB8AC3E}">
        <p14:creationId xmlns:p14="http://schemas.microsoft.com/office/powerpoint/2010/main" val="193765452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3"/>
        <p:cNvGrpSpPr/>
        <p:nvPr/>
      </p:nvGrpSpPr>
      <p:grpSpPr>
        <a:xfrm>
          <a:off x="0" y="0"/>
          <a:ext cx="0" cy="0"/>
          <a:chOff x="0" y="0"/>
          <a:chExt cx="0" cy="0"/>
        </a:xfrm>
      </p:grpSpPr>
      <p:sp>
        <p:nvSpPr>
          <p:cNvPr id="144" name="Google Shape;144;g2f0d21a364b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5" name="Google Shape;145;g2f0d21a364b_0_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rtl="0"/>
            <a:r>
              <a:rPr lang="sv-SE" i="1" dirty="0"/>
              <a:t>[Klick – spela filmen (Digital rustning): </a:t>
            </a:r>
            <a:r>
              <a:rPr lang="sv-SE" i="1" dirty="0">
                <a:hlinkClick r:id="rId3"/>
              </a:rPr>
              <a:t>https://www.youtube.com/playlist?list=PLIk39hnHx0Lt-DBDkAmPB3x6Jl4iJaf22</a:t>
            </a:r>
            <a:r>
              <a:rPr lang="sv-SE" i="1" dirty="0"/>
              <a:t>. Pausa vid 00:32, när problembilden byggts upp.]</a:t>
            </a:r>
          </a:p>
          <a:p>
            <a:pPr marL="0" rtl="0"/>
            <a:endParaRPr lang="sv-SE" dirty="0"/>
          </a:p>
          <a:p>
            <a:pPr marL="0" rtl="0"/>
            <a:r>
              <a:rPr lang="sv-SE" i="1" dirty="0"/>
              <a:t>Obs! Om länken inte fungerar, kontrollera att du har senaste versionen av det digitala komplementet</a:t>
            </a:r>
            <a:r>
              <a:rPr lang="sv-SE" dirty="0"/>
              <a:t> Är du säker? Arbetsblad och filmlänkar – Högstadiet. </a:t>
            </a:r>
            <a:r>
              <a:rPr lang="sv-SE" i="1" dirty="0"/>
              <a:t>Filmerna finns även på skolmaterial.ungaforskare.se/tank-</a:t>
            </a:r>
            <a:r>
              <a:rPr lang="sv-SE" i="1" dirty="0" err="1"/>
              <a:t>sakert</a:t>
            </a:r>
            <a:r>
              <a:rPr lang="sv-SE" i="1" dirty="0"/>
              <a:t>.</a:t>
            </a:r>
          </a:p>
          <a:p>
            <a:pPr marL="0" rtl="0"/>
            <a:endParaRPr lang="sv-SE" dirty="0"/>
          </a:p>
          <a:p>
            <a:pPr marL="0" rtl="0"/>
            <a:r>
              <a:rPr lang="sv-SE" i="1" dirty="0"/>
              <a:t>[Efter pausen – återkoppla till det som visades:]</a:t>
            </a:r>
            <a:endParaRPr lang="sv-SE" dirty="0"/>
          </a:p>
          <a:p>
            <a:pPr marL="0" rtl="0"/>
            <a:r>
              <a:rPr lang="sv-SE" dirty="0"/>
              <a:t>Filmen visar det som är verklighet för de flesta av oss: en stor del av vardagen sker online. Sociala medier, gaming, chattar med vänner. Unga i Sverige spenderar ungefär sju timmar online per dag.</a:t>
            </a:r>
          </a:p>
          <a:p>
            <a:pPr marL="0" rtl="0"/>
            <a:r>
              <a:rPr lang="sv-SE" dirty="0"/>
              <a:t>Hur många av er använder appar som </a:t>
            </a:r>
            <a:r>
              <a:rPr lang="sv-SE" dirty="0" err="1"/>
              <a:t>TikTok</a:t>
            </a:r>
            <a:r>
              <a:rPr lang="sv-SE" dirty="0"/>
              <a:t>, dataspel, Instagram eller chattar med vänner online varje dag?</a:t>
            </a:r>
          </a:p>
          <a:p>
            <a:pPr marL="0" rtl="0"/>
            <a:endParaRPr lang="sv-SE" dirty="0"/>
          </a:p>
          <a:p>
            <a:pPr marL="0" rtl="0"/>
            <a:r>
              <a:rPr lang="sv-SE" i="1" dirty="0"/>
              <a:t>[Låt eleverna svara med handuppräckning. Om gruppen är bekväm kan man be dem uppskatta mer exakt tid, eller göra frågan som en fyra-hörn-övning: 0–5h, 6–10h, över 10h, öppet hörn.]</a:t>
            </a:r>
            <a:endParaRPr lang="sv-SE" dirty="0"/>
          </a:p>
          <a:p>
            <a:pPr marL="0" rtl="0"/>
            <a:r>
              <a:rPr lang="sv-SE" dirty="0"/>
              <a:t>Huvudfrågan blir då: hur skyddar du det som är ditt, när upp mot halva livet är digitalt? Små val kan få stora konsekvenser. Idag ska vi lära oss verktyg för att bli mer säkra online.</a:t>
            </a:r>
          </a:p>
          <a:p>
            <a:pPr marL="0" rtl="0"/>
            <a:endParaRPr lang="sv-SE" i="1" dirty="0"/>
          </a:p>
          <a:p>
            <a:pPr marL="0" rtl="0"/>
            <a:r>
              <a:rPr lang="sv-SE" i="1" dirty="0"/>
              <a:t>[Klick – spela resten av filmen från 00:32 och fortsätt sedan med nästa </a:t>
            </a:r>
            <a:r>
              <a:rPr lang="sv-SE" i="1" dirty="0" err="1"/>
              <a:t>slide</a:t>
            </a:r>
            <a:r>
              <a:rPr lang="sv-SE" i="1" dirty="0"/>
              <a:t>]</a:t>
            </a:r>
          </a:p>
          <a:p>
            <a:pPr marL="0" rtl="0"/>
            <a:endParaRPr lang="sv-SE" dirty="0"/>
          </a:p>
        </p:txBody>
      </p:sp>
      <p:sp>
        <p:nvSpPr>
          <p:cNvPr id="146" name="Google Shape;146;g2f0d21a364b_0_0:notes"/>
          <p:cNvSpPr txBox="1">
            <a:spLocks noGrp="1"/>
          </p:cNvSpPr>
          <p:nvPr>
            <p:ph type="hdr" idx="3"/>
          </p:nvPr>
        </p:nvSpPr>
        <p:spPr>
          <a:xfrm>
            <a:off x="0" y="0"/>
            <a:ext cx="2971800" cy="4587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47" name="Google Shape;147;g2f0d21a364b_0_0: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2</a:t>
            </a:fld>
            <a:endParaRPr/>
          </a:p>
        </p:txBody>
      </p:sp>
    </p:spTree>
    <p:extLst>
      <p:ext uri="{BB962C8B-B14F-4D97-AF65-F5344CB8AC3E}">
        <p14:creationId xmlns:p14="http://schemas.microsoft.com/office/powerpoint/2010/main" val="30347829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3"/>
        <p:cNvGrpSpPr/>
        <p:nvPr/>
      </p:nvGrpSpPr>
      <p:grpSpPr>
        <a:xfrm>
          <a:off x="0" y="0"/>
          <a:ext cx="0" cy="0"/>
          <a:chOff x="0" y="0"/>
          <a:chExt cx="0" cy="0"/>
        </a:xfrm>
      </p:grpSpPr>
      <p:sp>
        <p:nvSpPr>
          <p:cNvPr id="144" name="Google Shape;144;g2f0d21a364b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5" name="Google Shape;145;g2f0d21a364b_0_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rtl="0"/>
            <a:r>
              <a:rPr lang="sv-SE" i="1" dirty="0"/>
              <a:t>[Efter filmen]</a:t>
            </a:r>
            <a:endParaRPr lang="sv-SE" dirty="0"/>
          </a:p>
          <a:p>
            <a:pPr marL="0" rtl="0"/>
            <a:r>
              <a:rPr lang="sv-SE" dirty="0"/>
              <a:t>Det är faktiskt ganska vanligt att något går fel online, men ju mer medveten man är, desto mindre är risken. Några vanliga problem som kan uppstå:</a:t>
            </a:r>
          </a:p>
          <a:p>
            <a:pPr marL="0" rtl="0">
              <a:buFont typeface="Arial" panose="020B0604020202020204" pitchFamily="34" charset="0"/>
              <a:buChar char="•"/>
            </a:pPr>
            <a:r>
              <a:rPr lang="sv-SE" dirty="0"/>
              <a:t>Ett för simpelt lösenord som leder till kapat konto</a:t>
            </a:r>
          </a:p>
          <a:p>
            <a:pPr marL="0" rtl="0">
              <a:buFont typeface="Arial" panose="020B0604020202020204" pitchFamily="34" charset="0"/>
              <a:buChar char="•"/>
            </a:pPr>
            <a:r>
              <a:rPr lang="sv-SE" dirty="0"/>
              <a:t>En blufflänk som snor din info</a:t>
            </a:r>
          </a:p>
          <a:p>
            <a:pPr marL="0" rtl="0">
              <a:buFont typeface="Arial" panose="020B0604020202020204" pitchFamily="34" charset="0"/>
              <a:buChar char="•"/>
            </a:pPr>
            <a:r>
              <a:rPr lang="sv-SE" dirty="0"/>
              <a:t>Någon som kräver dig på pengar eller annat för att ge tillbaka ett konto</a:t>
            </a:r>
          </a:p>
          <a:p>
            <a:pPr marL="0" rtl="0"/>
            <a:r>
              <a:rPr lang="sv-SE" dirty="0"/>
              <a:t>Det är lätt att tänka 'det händer inte mig' – men en av tre ungdomar har fått ett konto hackat.</a:t>
            </a:r>
          </a:p>
          <a:p>
            <a:pPr marL="0" rtl="0"/>
            <a:endParaRPr lang="sv-SE" dirty="0"/>
          </a:p>
          <a:p>
            <a:pPr marL="0" rtl="0"/>
            <a:r>
              <a:rPr lang="sv-SE" i="1" dirty="0"/>
              <a:t>[Om du har en egen erfarenhet, dela gärna med dig – eller fråga om någon elev är bekväm med att berätta. Verkliga exempel är ofta starkare än påhittade och sänker skammen kring att prata om det.]</a:t>
            </a:r>
            <a:endParaRPr lang="sv-SE" dirty="0"/>
          </a:p>
        </p:txBody>
      </p:sp>
      <p:sp>
        <p:nvSpPr>
          <p:cNvPr id="146" name="Google Shape;146;g2f0d21a364b_0_0:notes"/>
          <p:cNvSpPr txBox="1">
            <a:spLocks noGrp="1"/>
          </p:cNvSpPr>
          <p:nvPr>
            <p:ph type="hdr" idx="3"/>
          </p:nvPr>
        </p:nvSpPr>
        <p:spPr>
          <a:xfrm>
            <a:off x="0" y="0"/>
            <a:ext cx="2971800" cy="4587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47" name="Google Shape;147;g2f0d21a364b_0_0: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3</a:t>
            </a:fld>
            <a:endParaRPr/>
          </a:p>
        </p:txBody>
      </p:sp>
    </p:spTree>
    <p:extLst>
      <p:ext uri="{BB962C8B-B14F-4D97-AF65-F5344CB8AC3E}">
        <p14:creationId xmlns:p14="http://schemas.microsoft.com/office/powerpoint/2010/main" val="282915038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4"/>
        <p:cNvGrpSpPr/>
        <p:nvPr/>
      </p:nvGrpSpPr>
      <p:grpSpPr>
        <a:xfrm>
          <a:off x="0" y="0"/>
          <a:ext cx="0" cy="0"/>
          <a:chOff x="0" y="0"/>
          <a:chExt cx="0" cy="0"/>
        </a:xfrm>
      </p:grpSpPr>
      <p:sp>
        <p:nvSpPr>
          <p:cNvPr id="195" name="Google Shape;195;p1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96" name="Google Shape;196;p1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76200" marR="0" lvl="0" indent="0" algn="l" defTabSz="914400" rtl="0" eaLnBrk="1" fontAlgn="auto" latinLnBrk="0" hangingPunct="1">
              <a:lnSpc>
                <a:spcPct val="100000"/>
              </a:lnSpc>
              <a:spcBef>
                <a:spcPts val="0"/>
              </a:spcBef>
              <a:spcAft>
                <a:spcPts val="0"/>
              </a:spcAft>
              <a:buClr>
                <a:schemeClr val="dk1"/>
              </a:buClr>
              <a:buSzPts val="1200"/>
              <a:buFont typeface="Arial"/>
              <a:buNone/>
              <a:tabLst/>
              <a:defRPr/>
            </a:pPr>
            <a:r>
              <a:rPr lang="sv-SE" dirty="0"/>
              <a:t>Nu ska vi gå från att förstå hoten till att lära oss konkreta verktyg för att skydda oss. Vi börjar med en kort demonstration.</a:t>
            </a:r>
            <a:endParaRPr lang="en-US" b="1" dirty="0"/>
          </a:p>
        </p:txBody>
      </p:sp>
      <p:sp>
        <p:nvSpPr>
          <p:cNvPr id="197" name="Google Shape;197;p1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4</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56"/>
        <p:cNvGrpSpPr/>
        <p:nvPr/>
      </p:nvGrpSpPr>
      <p:grpSpPr>
        <a:xfrm>
          <a:off x="0" y="0"/>
          <a:ext cx="0" cy="0"/>
          <a:chOff x="0" y="0"/>
          <a:chExt cx="0" cy="0"/>
        </a:xfrm>
      </p:grpSpPr>
      <p:sp>
        <p:nvSpPr>
          <p:cNvPr id="1657" name="Google Shape;1657;p46:notes"/>
          <p:cNvSpPr txBox="1">
            <a:spLocks noGrp="1"/>
          </p:cNvSpPr>
          <p:nvPr>
            <p:ph type="hdr" idx="2"/>
          </p:nvPr>
        </p:nvSpPr>
        <p:spPr>
          <a:xfrm>
            <a:off x="0" y="0"/>
            <a:ext cx="3962400" cy="342900"/>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2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1658" name="Google Shape;1658;p46:notes"/>
          <p:cNvSpPr txBox="1">
            <a:spLocks noGrp="1"/>
          </p:cNvSpPr>
          <p:nvPr>
            <p:ph type="dt" idx="10"/>
          </p:nvPr>
        </p:nvSpPr>
        <p:spPr>
          <a:xfrm>
            <a:off x="5180013" y="0"/>
            <a:ext cx="3962400" cy="342900"/>
          </a:xfrm>
          <a:prstGeom prst="rect">
            <a:avLst/>
          </a:prstGeom>
          <a:noFill/>
          <a:ln>
            <a:noFill/>
          </a:ln>
        </p:spPr>
        <p:txBody>
          <a:bodyPr spcFirstLastPara="1" wrap="square" lIns="91425" tIns="45700" rIns="91425" bIns="45700" anchor="t"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400"/>
              <a:buFont typeface="Arial"/>
              <a:buNone/>
              <a:tabLst/>
              <a:defRPr/>
            </a:pPr>
            <a:r>
              <a:rPr kumimoji="0" lang="en-US" sz="1200" b="0" i="0" u="none" strike="noStrike" kern="0" cap="none" spc="0" normalizeH="0" baseline="0" noProof="0">
                <a:ln>
                  <a:noFill/>
                </a:ln>
                <a:solidFill>
                  <a:srgbClr val="000000"/>
                </a:solidFill>
                <a:effectLst/>
                <a:uLnTx/>
                <a:uFillTx/>
                <a:latin typeface="Calibri"/>
                <a:ea typeface="Calibri"/>
                <a:cs typeface="Calibri"/>
                <a:sym typeface="Calibri"/>
              </a:rPr>
              <a:t>1.7.2013</a:t>
            </a:r>
            <a:endParaRPr kumimoji="0" sz="12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1659" name="Google Shape;1659;p46:notes"/>
          <p:cNvSpPr>
            <a:spLocks noGrp="1" noRot="1" noChangeAspect="1"/>
          </p:cNvSpPr>
          <p:nvPr>
            <p:ph type="sldImg" idx="3"/>
          </p:nvPr>
        </p:nvSpPr>
        <p:spPr>
          <a:xfrm>
            <a:off x="2290763" y="512763"/>
            <a:ext cx="4562475" cy="25669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60" name="Google Shape;1660;p46:notes"/>
          <p:cNvSpPr txBox="1">
            <a:spLocks noGrp="1"/>
          </p:cNvSpPr>
          <p:nvPr>
            <p:ph type="body" idx="1"/>
          </p:nvPr>
        </p:nvSpPr>
        <p:spPr>
          <a:xfrm>
            <a:off x="914400" y="3251200"/>
            <a:ext cx="7315200" cy="3081338"/>
          </a:xfrm>
          <a:prstGeom prst="rect">
            <a:avLst/>
          </a:prstGeom>
          <a:noFill/>
          <a:ln>
            <a:noFill/>
          </a:ln>
        </p:spPr>
        <p:txBody>
          <a:bodyPr spcFirstLastPara="1" wrap="square" lIns="91425" tIns="45700" rIns="91425" bIns="45700" anchor="t" anchorCtr="0">
            <a:noAutofit/>
          </a:bodyPr>
          <a:lstStyle/>
          <a:p>
            <a:pPr marL="0" rtl="0"/>
            <a:r>
              <a:rPr lang="sv-SE" i="1" dirty="0"/>
              <a:t>[Klicka in på </a:t>
            </a:r>
            <a:r>
              <a:rPr lang="sv-SE" i="1" dirty="0">
                <a:hlinkClick r:id="rId3"/>
              </a:rPr>
              <a:t>https://www.expressvpn.com/password-generator</a:t>
            </a:r>
            <a:r>
              <a:rPr lang="sv-SE" i="1" dirty="0"/>
              <a:t> på storskärm.]</a:t>
            </a:r>
            <a:endParaRPr lang="sv-SE" dirty="0"/>
          </a:p>
          <a:p>
            <a:pPr marL="0" rtl="0"/>
            <a:r>
              <a:rPr lang="sv-SE" dirty="0"/>
              <a:t>Kolla här: jag skriver in ett lösenord som ganska många använder. Vad tror ni händer?</a:t>
            </a:r>
          </a:p>
          <a:p>
            <a:pPr marL="0" rtl="0"/>
            <a:r>
              <a:rPr lang="sv-SE" i="1" dirty="0"/>
              <a:t>[Skriv in "katten123" och låt eleverna se resultatet.]</a:t>
            </a:r>
          </a:p>
          <a:p>
            <a:pPr marL="0" rtl="0"/>
            <a:endParaRPr lang="sv-SE" dirty="0"/>
          </a:p>
          <a:p>
            <a:pPr marL="0" rtl="0"/>
            <a:r>
              <a:rPr lang="sv-SE" dirty="0"/>
              <a:t>Ni ser hur snabbt det kan knäckas. Så min fråga till er nu är: vad krävs för att göra ett lösenord säkert?</a:t>
            </a:r>
          </a:p>
          <a:p>
            <a:pPr marL="0" rtl="0"/>
            <a:r>
              <a:rPr lang="sv-SE" i="1" dirty="0"/>
              <a:t>[Låt eleverna spekulera fritt utan att bekräfta eller avfärda svaren. Häng kvar vid frågan, vi återkommer till lösenordskontrollern i slutet av avsnittet, och då får eleverna själva testa.]</a:t>
            </a:r>
            <a:endParaRPr lang="sv-SE" dirty="0"/>
          </a:p>
        </p:txBody>
      </p:sp>
      <p:sp>
        <p:nvSpPr>
          <p:cNvPr id="1661" name="Google Shape;1661;p46:notes"/>
          <p:cNvSpPr txBox="1">
            <a:spLocks noGrp="1"/>
          </p:cNvSpPr>
          <p:nvPr>
            <p:ph type="ftr" idx="11"/>
          </p:nvPr>
        </p:nvSpPr>
        <p:spPr>
          <a:xfrm>
            <a:off x="0" y="6502400"/>
            <a:ext cx="3962400" cy="341313"/>
          </a:xfrm>
          <a:prstGeom prst="rect">
            <a:avLst/>
          </a:prstGeom>
          <a:noFill/>
          <a:ln>
            <a:noFill/>
          </a:ln>
        </p:spPr>
        <p:txBody>
          <a:bodyPr spcFirstLastPara="1" wrap="square" lIns="91425" tIns="45700" rIns="91425" bIns="45700" anchor="b"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2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1662" name="Google Shape;1662;p46:notes"/>
          <p:cNvSpPr txBox="1">
            <a:spLocks noGrp="1"/>
          </p:cNvSpPr>
          <p:nvPr>
            <p:ph type="sldNum" idx="12"/>
          </p:nvPr>
        </p:nvSpPr>
        <p:spPr>
          <a:xfrm>
            <a:off x="5180013" y="6502400"/>
            <a:ext cx="3962400" cy="341313"/>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200" b="0" i="0" u="none" strike="noStrike" kern="0" cap="none" spc="0" normalizeH="0" baseline="0" noProof="0">
                <a:ln>
                  <a:noFill/>
                </a:ln>
                <a:solidFill>
                  <a:srgbClr val="000000"/>
                </a:solidFill>
                <a:effectLst/>
                <a:uLnTx/>
                <a:uFillTx/>
                <a:latin typeface="Calibri"/>
                <a:ea typeface="Calibri"/>
                <a:cs typeface="Calibri"/>
                <a:sym typeface="Calibri"/>
              </a:rPr>
              <a:t>‹#›</a:t>
            </a:r>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4">
          <a:extLst>
            <a:ext uri="{FF2B5EF4-FFF2-40B4-BE49-F238E27FC236}">
              <a16:creationId xmlns:a16="http://schemas.microsoft.com/office/drawing/2014/main" id="{87304E9F-1FBA-D7E7-3ACF-FB71FF8AB0F9}"/>
            </a:ext>
          </a:extLst>
        </p:cNvPr>
        <p:cNvGrpSpPr/>
        <p:nvPr/>
      </p:nvGrpSpPr>
      <p:grpSpPr>
        <a:xfrm>
          <a:off x="0" y="0"/>
          <a:ext cx="0" cy="0"/>
          <a:chOff x="0" y="0"/>
          <a:chExt cx="0" cy="0"/>
        </a:xfrm>
      </p:grpSpPr>
      <p:sp>
        <p:nvSpPr>
          <p:cNvPr id="195" name="Google Shape;195;p17:notes">
            <a:extLst>
              <a:ext uri="{FF2B5EF4-FFF2-40B4-BE49-F238E27FC236}">
                <a16:creationId xmlns:a16="http://schemas.microsoft.com/office/drawing/2014/main" id="{7BCD62FB-8451-E7F7-22F3-3FF65BAA0E40}"/>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96" name="Google Shape;196;p17:notes">
            <a:extLst>
              <a:ext uri="{FF2B5EF4-FFF2-40B4-BE49-F238E27FC236}">
                <a16:creationId xmlns:a16="http://schemas.microsoft.com/office/drawing/2014/main" id="{51030E35-90D2-6E95-BCAE-F124EE11EA61}"/>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rtl="0"/>
            <a:r>
              <a:rPr lang="sv-SE" dirty="0"/>
              <a:t>Ett lösenord är mer än bara ett skydd, det är ett bevis på vem du är. När du loggar in någonstans är lösenordet det som bekräftar din identitet: bara du känner till det, och därför fungerar det som ett digitalt ID.</a:t>
            </a:r>
          </a:p>
          <a:p>
            <a:pPr marL="0" rtl="0"/>
            <a:endParaRPr lang="sv-SE" dirty="0"/>
          </a:p>
          <a:p>
            <a:pPr marL="0" rtl="0"/>
            <a:r>
              <a:rPr lang="sv-SE" dirty="0"/>
              <a:t>Kommer någon annan över ditt lösenord kan de alltså inte bara komma åt ditt konto – de kan låtsas vara du. De kan skicka meddelanden i ditt namn, göra köp i ditt namn, lägga upp saker i ditt namn.</a:t>
            </a:r>
          </a:p>
          <a:p>
            <a:pPr marL="0" rtl="0"/>
            <a:endParaRPr lang="sv-SE" dirty="0"/>
          </a:p>
          <a:p>
            <a:pPr marL="0" rtl="0"/>
            <a:r>
              <a:rPr lang="sv-SE" dirty="0"/>
              <a:t>Det är därför lösenordsval spelar så stor roll. Nu ska vi gå igenom fem principer som gör ett lösenord säkert.</a:t>
            </a:r>
          </a:p>
        </p:txBody>
      </p:sp>
      <p:sp>
        <p:nvSpPr>
          <p:cNvPr id="197" name="Google Shape;197;p17:notes">
            <a:extLst>
              <a:ext uri="{FF2B5EF4-FFF2-40B4-BE49-F238E27FC236}">
                <a16:creationId xmlns:a16="http://schemas.microsoft.com/office/drawing/2014/main" id="{628DA382-F758-37AF-AB3D-FECBE2B40E1B}"/>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6</a:t>
            </a:fld>
            <a:endParaRPr/>
          </a:p>
        </p:txBody>
      </p:sp>
    </p:spTree>
    <p:extLst>
      <p:ext uri="{BB962C8B-B14F-4D97-AF65-F5344CB8AC3E}">
        <p14:creationId xmlns:p14="http://schemas.microsoft.com/office/powerpoint/2010/main" val="397041804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4">
          <a:extLst>
            <a:ext uri="{FF2B5EF4-FFF2-40B4-BE49-F238E27FC236}">
              <a16:creationId xmlns:a16="http://schemas.microsoft.com/office/drawing/2014/main" id="{A9ACB6E7-EF56-DC06-3C12-5941351A7CBF}"/>
            </a:ext>
          </a:extLst>
        </p:cNvPr>
        <p:cNvGrpSpPr/>
        <p:nvPr/>
      </p:nvGrpSpPr>
      <p:grpSpPr>
        <a:xfrm>
          <a:off x="0" y="0"/>
          <a:ext cx="0" cy="0"/>
          <a:chOff x="0" y="0"/>
          <a:chExt cx="0" cy="0"/>
        </a:xfrm>
      </p:grpSpPr>
      <p:sp>
        <p:nvSpPr>
          <p:cNvPr id="195" name="Google Shape;195;p17:notes">
            <a:extLst>
              <a:ext uri="{FF2B5EF4-FFF2-40B4-BE49-F238E27FC236}">
                <a16:creationId xmlns:a16="http://schemas.microsoft.com/office/drawing/2014/main" id="{3DB0F7B6-A0DE-184A-ACE1-7DEC1DA12651}"/>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96" name="Google Shape;196;p17:notes">
            <a:extLst>
              <a:ext uri="{FF2B5EF4-FFF2-40B4-BE49-F238E27FC236}">
                <a16:creationId xmlns:a16="http://schemas.microsoft.com/office/drawing/2014/main" id="{F2B14DF0-90A9-CB01-5376-D9D07B124314}"/>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rtl="0"/>
            <a:r>
              <a:rPr lang="sv-SE" sz="1100" dirty="0"/>
              <a:t>Första principen är att lösenordet ska vara </a:t>
            </a:r>
            <a:r>
              <a:rPr lang="sv-SE" sz="1100" b="1" dirty="0"/>
              <a:t>långt</a:t>
            </a:r>
            <a:r>
              <a:rPr lang="sv-SE" sz="1100" dirty="0"/>
              <a:t>. För att förstå varför tittar vi på en analogi som ni känner igen: kombinationslåset.</a:t>
            </a:r>
          </a:p>
          <a:p>
            <a:pPr marL="0" rtl="0"/>
            <a:endParaRPr lang="sv-SE" sz="1100" dirty="0"/>
          </a:p>
          <a:p>
            <a:pPr marL="0" rtl="0"/>
            <a:r>
              <a:rPr lang="sv-SE" sz="1100" dirty="0"/>
              <a:t>Här är ett klassiskt kombinationslås med tre siffror. Varje position kan visa en siffra mellan 0 och 9 – alltså tio möjligheter per position. Hur många kombinationer finns det totalt?</a:t>
            </a:r>
          </a:p>
          <a:p>
            <a:pPr marL="0" rtl="0"/>
            <a:endParaRPr lang="sv-SE" sz="1100" dirty="0"/>
          </a:p>
          <a:p>
            <a:pPr marL="0" rtl="0"/>
            <a:r>
              <a:rPr lang="sv-SE" sz="1100" i="1" dirty="0"/>
              <a:t>[Låt eleverna räkna eller gissa. Klick för att visa rätt siffra.]</a:t>
            </a:r>
            <a:endParaRPr lang="sv-SE" sz="1100" dirty="0"/>
          </a:p>
          <a:p>
            <a:pPr marL="0" rtl="0"/>
            <a:r>
              <a:rPr lang="sv-SE" sz="1100" dirty="0"/>
              <a:t>Svaret är 10 × 10 × 10 = 1 000. Det är faktiskt inte så många, en tjuv skulle kunna testa alla kombinationer ganska snabbt.</a:t>
            </a:r>
          </a:p>
          <a:p>
            <a:pPr marL="0" rtl="0"/>
            <a:endParaRPr lang="sv-SE" sz="1100" dirty="0"/>
          </a:p>
          <a:p>
            <a:pPr marL="0" rtl="0"/>
            <a:r>
              <a:rPr lang="sv-SE" sz="1100" dirty="0"/>
              <a:t>Men vad händer om vi lägger till en fjärde siffra? </a:t>
            </a:r>
            <a:r>
              <a:rPr lang="sv-SE" sz="1100" i="1" dirty="0"/>
              <a:t>[Klick för att få upp siffran.]</a:t>
            </a:r>
            <a:r>
              <a:rPr lang="sv-SE" sz="1100" dirty="0"/>
              <a:t> Då blir det 10 × 10 × 10 × 10 = 10 000, tio gånger fler kombinationer.</a:t>
            </a:r>
          </a:p>
          <a:p>
            <a:pPr marL="0" rtl="0"/>
            <a:endParaRPr lang="sv-SE" sz="1100" dirty="0"/>
          </a:p>
          <a:p>
            <a:pPr marL="0" rtl="0"/>
            <a:r>
              <a:rPr lang="sv-SE" sz="1100" dirty="0"/>
              <a:t>Precis samma princip gäller lösenord. Varje tecken vi lägger till mångdubblar antalet möjliga kombinationer. Ju längre lösenord, desto svårare att knäcka.</a:t>
            </a:r>
          </a:p>
        </p:txBody>
      </p:sp>
      <p:sp>
        <p:nvSpPr>
          <p:cNvPr id="197" name="Google Shape;197;p17:notes">
            <a:extLst>
              <a:ext uri="{FF2B5EF4-FFF2-40B4-BE49-F238E27FC236}">
                <a16:creationId xmlns:a16="http://schemas.microsoft.com/office/drawing/2014/main" id="{9525D75C-2459-F270-8E40-855D2947FBAA}"/>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7</a:t>
            </a:fld>
            <a:endParaRPr/>
          </a:p>
        </p:txBody>
      </p:sp>
    </p:spTree>
    <p:extLst>
      <p:ext uri="{BB962C8B-B14F-4D97-AF65-F5344CB8AC3E}">
        <p14:creationId xmlns:p14="http://schemas.microsoft.com/office/powerpoint/2010/main" val="188983964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4">
          <a:extLst>
            <a:ext uri="{FF2B5EF4-FFF2-40B4-BE49-F238E27FC236}">
              <a16:creationId xmlns:a16="http://schemas.microsoft.com/office/drawing/2014/main" id="{39A990D3-BF4A-6451-E10B-A9C4E1680506}"/>
            </a:ext>
          </a:extLst>
        </p:cNvPr>
        <p:cNvGrpSpPr/>
        <p:nvPr/>
      </p:nvGrpSpPr>
      <p:grpSpPr>
        <a:xfrm>
          <a:off x="0" y="0"/>
          <a:ext cx="0" cy="0"/>
          <a:chOff x="0" y="0"/>
          <a:chExt cx="0" cy="0"/>
        </a:xfrm>
      </p:grpSpPr>
      <p:sp>
        <p:nvSpPr>
          <p:cNvPr id="195" name="Google Shape;195;p17:notes">
            <a:extLst>
              <a:ext uri="{FF2B5EF4-FFF2-40B4-BE49-F238E27FC236}">
                <a16:creationId xmlns:a16="http://schemas.microsoft.com/office/drawing/2014/main" id="{76F8CF71-29DF-1EA2-275C-DCF287690063}"/>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96" name="Google Shape;196;p17:notes">
            <a:extLst>
              <a:ext uri="{FF2B5EF4-FFF2-40B4-BE49-F238E27FC236}">
                <a16:creationId xmlns:a16="http://schemas.microsoft.com/office/drawing/2014/main" id="{73C5C14C-4A86-9B33-80E6-A05901A77B16}"/>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rtl="0"/>
            <a:r>
              <a:rPr lang="sv-SE" sz="1100" dirty="0"/>
              <a:t>Andra principen: </a:t>
            </a:r>
            <a:r>
              <a:rPr lang="sv-SE" sz="1100" b="1" dirty="0"/>
              <a:t>blandade tecken</a:t>
            </a:r>
            <a:r>
              <a:rPr lang="sv-SE" sz="1100" dirty="0"/>
              <a:t>.</a:t>
            </a:r>
          </a:p>
          <a:p>
            <a:pPr marL="0" rtl="0"/>
            <a:r>
              <a:rPr lang="sv-SE" sz="1100" dirty="0"/>
              <a:t>Tänk tillbaka på kombinationslåset, det hade bara siffror, 10 möjligheter per position. Men tänk om vi också kan använda bokstäver? A till Ö är 29 stycken. Då har vi 29 + 10 = 39 möjligheter per position istället för 10.</a:t>
            </a:r>
          </a:p>
          <a:p>
            <a:pPr marL="0" rtl="0"/>
            <a:endParaRPr lang="sv-SE" sz="1100" dirty="0"/>
          </a:p>
          <a:p>
            <a:pPr marL="0" rtl="0"/>
            <a:r>
              <a:rPr lang="sv-SE" sz="1100" dirty="0"/>
              <a:t>Bara den ändringen får antalet kombinationer att öka enormt. Lägg dessutom till stora bokstäver och symboler som ! och #, och det blir ännu fler.</a:t>
            </a:r>
          </a:p>
          <a:p>
            <a:pPr marL="0" rtl="0"/>
            <a:endParaRPr lang="sv-SE" sz="1100" dirty="0"/>
          </a:p>
          <a:p>
            <a:pPr marL="0" rtl="0"/>
            <a:r>
              <a:rPr lang="sv-SE" sz="1100" dirty="0"/>
              <a:t>Det är därför ett bra lösenord blandar siffror, små och stora bokstäver och symboler.</a:t>
            </a:r>
          </a:p>
        </p:txBody>
      </p:sp>
      <p:sp>
        <p:nvSpPr>
          <p:cNvPr id="197" name="Google Shape;197;p17:notes">
            <a:extLst>
              <a:ext uri="{FF2B5EF4-FFF2-40B4-BE49-F238E27FC236}">
                <a16:creationId xmlns:a16="http://schemas.microsoft.com/office/drawing/2014/main" id="{FBBC3B28-A6F0-6750-FA4B-FA82D59EB128}"/>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8</a:t>
            </a:fld>
            <a:endParaRPr/>
          </a:p>
        </p:txBody>
      </p:sp>
    </p:spTree>
    <p:extLst>
      <p:ext uri="{BB962C8B-B14F-4D97-AF65-F5344CB8AC3E}">
        <p14:creationId xmlns:p14="http://schemas.microsoft.com/office/powerpoint/2010/main" val="218100866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0">
          <a:extLst>
            <a:ext uri="{FF2B5EF4-FFF2-40B4-BE49-F238E27FC236}">
              <a16:creationId xmlns:a16="http://schemas.microsoft.com/office/drawing/2014/main" id="{95199644-EB1C-5617-5260-70B6204D8EA2}"/>
            </a:ext>
          </a:extLst>
        </p:cNvPr>
        <p:cNvGrpSpPr/>
        <p:nvPr/>
      </p:nvGrpSpPr>
      <p:grpSpPr>
        <a:xfrm>
          <a:off x="0" y="0"/>
          <a:ext cx="0" cy="0"/>
          <a:chOff x="0" y="0"/>
          <a:chExt cx="0" cy="0"/>
        </a:xfrm>
      </p:grpSpPr>
      <p:sp>
        <p:nvSpPr>
          <p:cNvPr id="131" name="Google Shape;131;p24:notes">
            <a:extLst>
              <a:ext uri="{FF2B5EF4-FFF2-40B4-BE49-F238E27FC236}">
                <a16:creationId xmlns:a16="http://schemas.microsoft.com/office/drawing/2014/main" id="{EBADE697-7DCA-8B75-19C7-32E4651E73FF}"/>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2" name="Google Shape;132;p24:notes">
            <a:extLst>
              <a:ext uri="{FF2B5EF4-FFF2-40B4-BE49-F238E27FC236}">
                <a16:creationId xmlns:a16="http://schemas.microsoft.com/office/drawing/2014/main" id="{CCDDF939-6B9B-7C4B-93A5-7870494EB15C}"/>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rtl="0"/>
            <a:r>
              <a:rPr lang="sv-SE" dirty="0"/>
              <a:t>Så varför spelar längden och blandningen egentligen så stor roll? Det handlar om något som kallas </a:t>
            </a:r>
            <a:r>
              <a:rPr lang="sv-SE" b="1" dirty="0" err="1"/>
              <a:t>brute</a:t>
            </a:r>
            <a:r>
              <a:rPr lang="sv-SE" b="1" dirty="0"/>
              <a:t> force</a:t>
            </a:r>
            <a:r>
              <a:rPr lang="sv-SE" dirty="0"/>
              <a:t>.</a:t>
            </a:r>
          </a:p>
          <a:p>
            <a:pPr marL="0" rtl="0"/>
            <a:r>
              <a:rPr lang="sv-SE" dirty="0"/>
              <a:t>En </a:t>
            </a:r>
            <a:r>
              <a:rPr lang="sv-SE" dirty="0" err="1"/>
              <a:t>brute</a:t>
            </a:r>
            <a:r>
              <a:rPr lang="sv-SE" dirty="0"/>
              <a:t> force-attack innebär att en hackare låter en dator testa alla möjliga kombinationer tills den hittar rätt. Ett kombinationslås med tre siffror – 1 000 kombinationer – knäcks otroligt snabbt på det sättet. Ju fler kombinationer, desto längre tid tar det.</a:t>
            </a:r>
          </a:p>
          <a:p>
            <a:pPr marL="0" rtl="0"/>
            <a:endParaRPr lang="sv-SE" dirty="0"/>
          </a:p>
          <a:p>
            <a:pPr marL="0" rtl="0"/>
            <a:r>
              <a:rPr lang="sv-SE" dirty="0"/>
              <a:t>En professionell hackares dator kan testa miljoner lösenord i sekunden. Därför är rekommendationen minst 14 tecken. Med lösenord i den längden, och med blandade tecken, blir antalet kombinationer så stort att inte ens en snabb dator klarar av att gå igenom dem alla på rimlig tid.</a:t>
            </a:r>
          </a:p>
          <a:p>
            <a:pPr marL="0" lvl="0" indent="0" algn="l" rtl="0">
              <a:lnSpc>
                <a:spcPct val="115000"/>
              </a:lnSpc>
              <a:spcBef>
                <a:spcPts val="1200"/>
              </a:spcBef>
              <a:spcAft>
                <a:spcPts val="0"/>
              </a:spcAft>
              <a:buClr>
                <a:schemeClr val="dk1"/>
              </a:buClr>
              <a:buSzPts val="1100"/>
              <a:buFont typeface="Arial"/>
              <a:buNone/>
            </a:pPr>
            <a:endParaRPr lang="en-SE" sz="1100" b="0" i="0" u="none" strike="noStrike" cap="none" dirty="0">
              <a:solidFill>
                <a:schemeClr val="dk1"/>
              </a:solidFill>
              <a:effectLst/>
              <a:latin typeface="Calibri"/>
              <a:cs typeface="Calibri"/>
              <a:sym typeface="Calibri"/>
            </a:endParaRPr>
          </a:p>
        </p:txBody>
      </p:sp>
      <p:sp>
        <p:nvSpPr>
          <p:cNvPr id="133" name="Google Shape;133;p24:notes">
            <a:extLst>
              <a:ext uri="{FF2B5EF4-FFF2-40B4-BE49-F238E27FC236}">
                <a16:creationId xmlns:a16="http://schemas.microsoft.com/office/drawing/2014/main" id="{35918E68-59AE-F6D7-7C8C-272579F4E5D3}"/>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9</a:t>
            </a:fld>
            <a:endParaRPr/>
          </a:p>
        </p:txBody>
      </p:sp>
    </p:spTree>
    <p:extLst>
      <p:ext uri="{BB962C8B-B14F-4D97-AF65-F5344CB8AC3E}">
        <p14:creationId xmlns:p14="http://schemas.microsoft.com/office/powerpoint/2010/main" val="374439436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Rubrik och innehåll" type="obj">
  <p:cSld name="OBJECT">
    <p:spTree>
      <p:nvGrpSpPr>
        <p:cNvPr id="1" name="Shape 15"/>
        <p:cNvGrpSpPr/>
        <p:nvPr/>
      </p:nvGrpSpPr>
      <p:grpSpPr>
        <a:xfrm>
          <a:off x="0" y="0"/>
          <a:ext cx="0" cy="0"/>
          <a:chOff x="0" y="0"/>
          <a:chExt cx="0" cy="0"/>
        </a:xfrm>
      </p:grpSpPr>
      <p:sp>
        <p:nvSpPr>
          <p:cNvPr id="16" name="Google Shape;16;p33"/>
          <p:cNvSpPr txBox="1">
            <a:spLocks noGrp="1"/>
          </p:cNvSpPr>
          <p:nvPr>
            <p:ph type="title"/>
          </p:nvPr>
        </p:nvSpPr>
        <p:spPr>
          <a:xfrm>
            <a:off x="2231136" y="964692"/>
            <a:ext cx="7729728" cy="1188720"/>
          </a:xfrm>
          <a:prstGeom prst="rect">
            <a:avLst/>
          </a:prstGeom>
          <a:solidFill>
            <a:srgbClr val="FFFFFF"/>
          </a:solidFill>
          <a:ln w="31750" cap="sq" cmpd="sng">
            <a:solidFill>
              <a:srgbClr val="404040"/>
            </a:solidFill>
            <a:prstDash val="solid"/>
            <a:miter lim="800000"/>
            <a:headEnd type="none" w="sm" len="sm"/>
            <a:tailEnd type="none" w="sm" len="sm"/>
          </a:ln>
        </p:spPr>
        <p:txBody>
          <a:bodyPr spcFirstLastPara="1" wrap="square" lIns="182875" tIns="182875" rIns="182875" bIns="182875" anchor="ctr" anchorCtr="0">
            <a:normAutofit/>
          </a:bodyPr>
          <a:lstStyle>
            <a:lvl1pPr lvl="0" algn="ctr">
              <a:lnSpc>
                <a:spcPct val="90000"/>
              </a:lnSpc>
              <a:spcBef>
                <a:spcPts val="0"/>
              </a:spcBef>
              <a:spcAft>
                <a:spcPts val="0"/>
              </a:spcAft>
              <a:buClr>
                <a:srgbClr val="262626"/>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7" name="Google Shape;17;p33"/>
          <p:cNvSpPr txBox="1">
            <a:spLocks noGrp="1"/>
          </p:cNvSpPr>
          <p:nvPr>
            <p:ph type="body" idx="1"/>
          </p:nvPr>
        </p:nvSpPr>
        <p:spPr>
          <a:xfrm>
            <a:off x="2231136" y="2638044"/>
            <a:ext cx="7729728" cy="3101983"/>
          </a:xfrm>
          <a:prstGeom prst="rect">
            <a:avLst/>
          </a:prstGeom>
          <a:noFill/>
          <a:ln>
            <a:noFill/>
          </a:ln>
        </p:spPr>
        <p:txBody>
          <a:bodyPr spcFirstLastPara="1" wrap="square" lIns="91425" tIns="45700" rIns="91425" bIns="45700" anchor="t" anchorCtr="0">
            <a:normAutofit/>
          </a:bodyPr>
          <a:lstStyle>
            <a:lvl1pPr marL="457200" lvl="0" indent="-342900" algn="l">
              <a:lnSpc>
                <a:spcPct val="100000"/>
              </a:lnSpc>
              <a:spcBef>
                <a:spcPts val="1000"/>
              </a:spcBef>
              <a:spcAft>
                <a:spcPts val="0"/>
              </a:spcAft>
              <a:buSzPts val="1800"/>
              <a:buChar char="•"/>
              <a:defRPr/>
            </a:lvl1pPr>
            <a:lvl2pPr marL="914400" lvl="1" indent="-342900" algn="l">
              <a:lnSpc>
                <a:spcPct val="100000"/>
              </a:lnSpc>
              <a:spcBef>
                <a:spcPts val="1000"/>
              </a:spcBef>
              <a:spcAft>
                <a:spcPts val="0"/>
              </a:spcAft>
              <a:buSzPts val="1800"/>
              <a:buChar char="•"/>
              <a:defRPr/>
            </a:lvl2pPr>
            <a:lvl3pPr marL="1371600" lvl="2" indent="-342900" algn="l">
              <a:lnSpc>
                <a:spcPct val="100000"/>
              </a:lnSpc>
              <a:spcBef>
                <a:spcPts val="1000"/>
              </a:spcBef>
              <a:spcAft>
                <a:spcPts val="0"/>
              </a:spcAft>
              <a:buSzPts val="1800"/>
              <a:buChar char="•"/>
              <a:defRPr/>
            </a:lvl3pPr>
            <a:lvl4pPr marL="1828800" lvl="3" indent="-342900" algn="l">
              <a:lnSpc>
                <a:spcPct val="100000"/>
              </a:lnSpc>
              <a:spcBef>
                <a:spcPts val="1000"/>
              </a:spcBef>
              <a:spcAft>
                <a:spcPts val="0"/>
              </a:spcAft>
              <a:buSzPts val="1800"/>
              <a:buChar char="•"/>
              <a:defRPr/>
            </a:lvl4pPr>
            <a:lvl5pPr marL="2286000" lvl="4" indent="-342900" algn="l">
              <a:lnSpc>
                <a:spcPct val="100000"/>
              </a:lnSpc>
              <a:spcBef>
                <a:spcPts val="1000"/>
              </a:spcBef>
              <a:spcAft>
                <a:spcPts val="0"/>
              </a:spcAft>
              <a:buSzPts val="1800"/>
              <a:buChar char="•"/>
              <a:defRPr/>
            </a:lvl5pPr>
            <a:lvl6pPr marL="2743200" lvl="5" indent="-342900" algn="l">
              <a:lnSpc>
                <a:spcPct val="100000"/>
              </a:lnSpc>
              <a:spcBef>
                <a:spcPts val="1000"/>
              </a:spcBef>
              <a:spcAft>
                <a:spcPts val="0"/>
              </a:spcAft>
              <a:buSzPts val="1800"/>
              <a:buChar char="•"/>
              <a:defRPr/>
            </a:lvl6pPr>
            <a:lvl7pPr marL="3200400" lvl="6" indent="-342900" algn="l">
              <a:lnSpc>
                <a:spcPct val="100000"/>
              </a:lnSpc>
              <a:spcBef>
                <a:spcPts val="1000"/>
              </a:spcBef>
              <a:spcAft>
                <a:spcPts val="0"/>
              </a:spcAft>
              <a:buSzPts val="1800"/>
              <a:buChar char="•"/>
              <a:defRPr/>
            </a:lvl7pPr>
            <a:lvl8pPr marL="3657600" lvl="7" indent="-342900" algn="l">
              <a:lnSpc>
                <a:spcPct val="100000"/>
              </a:lnSpc>
              <a:spcBef>
                <a:spcPts val="1000"/>
              </a:spcBef>
              <a:spcAft>
                <a:spcPts val="0"/>
              </a:spcAft>
              <a:buSzPts val="1800"/>
              <a:buChar char="•"/>
              <a:defRPr/>
            </a:lvl8pPr>
            <a:lvl9pPr marL="4114800" lvl="8" indent="-342900" algn="l">
              <a:lnSpc>
                <a:spcPct val="100000"/>
              </a:lnSpc>
              <a:spcBef>
                <a:spcPts val="1000"/>
              </a:spcBef>
              <a:spcAft>
                <a:spcPts val="0"/>
              </a:spcAft>
              <a:buSzPts val="1800"/>
              <a:buChar char="•"/>
              <a:defRPr/>
            </a:lvl9pPr>
          </a:lstStyle>
          <a:p>
            <a:endParaRPr/>
          </a:p>
        </p:txBody>
      </p:sp>
      <p:sp>
        <p:nvSpPr>
          <p:cNvPr id="18" name="Google Shape;18;p33"/>
          <p:cNvSpPr txBox="1">
            <a:spLocks noGrp="1"/>
          </p:cNvSpPr>
          <p:nvPr>
            <p:ph type="dt" idx="10"/>
          </p:nvPr>
        </p:nvSpPr>
        <p:spPr>
          <a:xfrm>
            <a:off x="7821429" y="6238816"/>
            <a:ext cx="2753746" cy="323968"/>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9" name="Google Shape;19;p33"/>
          <p:cNvSpPr txBox="1">
            <a:spLocks noGrp="1"/>
          </p:cNvSpPr>
          <p:nvPr>
            <p:ph type="ftr" idx="11"/>
          </p:nvPr>
        </p:nvSpPr>
        <p:spPr>
          <a:xfrm>
            <a:off x="1600200" y="6236208"/>
            <a:ext cx="5901189" cy="32004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0" name="Google Shape;20;p33"/>
          <p:cNvSpPr>
            <a:spLocks noGrp="1"/>
          </p:cNvSpPr>
          <p:nvPr>
            <p:ph type="sldNum" idx="12"/>
          </p:nvPr>
        </p:nvSpPr>
        <p:spPr>
          <a:xfrm>
            <a:off x="10758922" y="6217920"/>
            <a:ext cx="365760" cy="365760"/>
          </a:xfrm>
          <a:prstGeom prst="ellipse">
            <a:avLst/>
          </a:prstGeom>
          <a:solidFill>
            <a:srgbClr val="1D1D1D">
              <a:alpha val="69411"/>
            </a:srgbClr>
          </a:solidFill>
          <a:ln>
            <a:noFill/>
          </a:ln>
        </p:spPr>
        <p:txBody>
          <a:bodyPr spcFirstLastPara="1" wrap="square" lIns="18275" tIns="45700" rIns="18275" bIns="45700" anchor="ctr" anchorCtr="0">
            <a:noAutofit/>
          </a:bodyPr>
          <a:lstStyle>
            <a:lvl1pPr marL="0" marR="0" lvl="0" indent="0" algn="ctr">
              <a:lnSpc>
                <a:spcPct val="100000"/>
              </a:lnSpc>
              <a:spcBef>
                <a:spcPts val="0"/>
              </a:spcBef>
              <a:spcAft>
                <a:spcPts val="0"/>
              </a:spcAft>
              <a:buClr>
                <a:srgbClr val="000000"/>
              </a:buClr>
              <a:buSzPts val="1100"/>
              <a:buFont typeface="Arial"/>
              <a:buNone/>
              <a:defRPr sz="1100" b="0" i="0" u="none" strike="noStrike" cap="none">
                <a:solidFill>
                  <a:srgbClr val="FFFFFF"/>
                </a:solidFill>
                <a:latin typeface="Gill Sans"/>
                <a:ea typeface="Gill Sans"/>
                <a:cs typeface="Gill Sans"/>
                <a:sym typeface="Gill Sans"/>
              </a:defRPr>
            </a:lvl1pPr>
            <a:lvl2pPr marL="0" marR="0" lvl="1" indent="0" algn="ctr">
              <a:lnSpc>
                <a:spcPct val="100000"/>
              </a:lnSpc>
              <a:spcBef>
                <a:spcPts val="0"/>
              </a:spcBef>
              <a:spcAft>
                <a:spcPts val="0"/>
              </a:spcAft>
              <a:buClr>
                <a:srgbClr val="000000"/>
              </a:buClr>
              <a:buSzPts val="1100"/>
              <a:buFont typeface="Arial"/>
              <a:buNone/>
              <a:defRPr sz="1100" b="0" i="0" u="none" strike="noStrike" cap="none">
                <a:solidFill>
                  <a:srgbClr val="FFFFFF"/>
                </a:solidFill>
                <a:latin typeface="Gill Sans"/>
                <a:ea typeface="Gill Sans"/>
                <a:cs typeface="Gill Sans"/>
                <a:sym typeface="Gill Sans"/>
              </a:defRPr>
            </a:lvl2pPr>
            <a:lvl3pPr marL="0" marR="0" lvl="2" indent="0" algn="ctr">
              <a:lnSpc>
                <a:spcPct val="100000"/>
              </a:lnSpc>
              <a:spcBef>
                <a:spcPts val="0"/>
              </a:spcBef>
              <a:spcAft>
                <a:spcPts val="0"/>
              </a:spcAft>
              <a:buClr>
                <a:srgbClr val="000000"/>
              </a:buClr>
              <a:buSzPts val="1100"/>
              <a:buFont typeface="Arial"/>
              <a:buNone/>
              <a:defRPr sz="1100" b="0" i="0" u="none" strike="noStrike" cap="none">
                <a:solidFill>
                  <a:srgbClr val="FFFFFF"/>
                </a:solidFill>
                <a:latin typeface="Gill Sans"/>
                <a:ea typeface="Gill Sans"/>
                <a:cs typeface="Gill Sans"/>
                <a:sym typeface="Gill Sans"/>
              </a:defRPr>
            </a:lvl3pPr>
            <a:lvl4pPr marL="0" marR="0" lvl="3" indent="0" algn="ctr">
              <a:lnSpc>
                <a:spcPct val="100000"/>
              </a:lnSpc>
              <a:spcBef>
                <a:spcPts val="0"/>
              </a:spcBef>
              <a:spcAft>
                <a:spcPts val="0"/>
              </a:spcAft>
              <a:buClr>
                <a:srgbClr val="000000"/>
              </a:buClr>
              <a:buSzPts val="1100"/>
              <a:buFont typeface="Arial"/>
              <a:buNone/>
              <a:defRPr sz="1100" b="0" i="0" u="none" strike="noStrike" cap="none">
                <a:solidFill>
                  <a:srgbClr val="FFFFFF"/>
                </a:solidFill>
                <a:latin typeface="Gill Sans"/>
                <a:ea typeface="Gill Sans"/>
                <a:cs typeface="Gill Sans"/>
                <a:sym typeface="Gill Sans"/>
              </a:defRPr>
            </a:lvl4pPr>
            <a:lvl5pPr marL="0" marR="0" lvl="4" indent="0" algn="ctr">
              <a:lnSpc>
                <a:spcPct val="100000"/>
              </a:lnSpc>
              <a:spcBef>
                <a:spcPts val="0"/>
              </a:spcBef>
              <a:spcAft>
                <a:spcPts val="0"/>
              </a:spcAft>
              <a:buClr>
                <a:srgbClr val="000000"/>
              </a:buClr>
              <a:buSzPts val="1100"/>
              <a:buFont typeface="Arial"/>
              <a:buNone/>
              <a:defRPr sz="1100" b="0" i="0" u="none" strike="noStrike" cap="none">
                <a:solidFill>
                  <a:srgbClr val="FFFFFF"/>
                </a:solidFill>
                <a:latin typeface="Gill Sans"/>
                <a:ea typeface="Gill Sans"/>
                <a:cs typeface="Gill Sans"/>
                <a:sym typeface="Gill Sans"/>
              </a:defRPr>
            </a:lvl5pPr>
            <a:lvl6pPr marL="0" marR="0" lvl="5" indent="0" algn="ctr">
              <a:lnSpc>
                <a:spcPct val="100000"/>
              </a:lnSpc>
              <a:spcBef>
                <a:spcPts val="0"/>
              </a:spcBef>
              <a:spcAft>
                <a:spcPts val="0"/>
              </a:spcAft>
              <a:buClr>
                <a:srgbClr val="000000"/>
              </a:buClr>
              <a:buSzPts val="1100"/>
              <a:buFont typeface="Arial"/>
              <a:buNone/>
              <a:defRPr sz="1100" b="0" i="0" u="none" strike="noStrike" cap="none">
                <a:solidFill>
                  <a:srgbClr val="FFFFFF"/>
                </a:solidFill>
                <a:latin typeface="Gill Sans"/>
                <a:ea typeface="Gill Sans"/>
                <a:cs typeface="Gill Sans"/>
                <a:sym typeface="Gill Sans"/>
              </a:defRPr>
            </a:lvl6pPr>
            <a:lvl7pPr marL="0" marR="0" lvl="6" indent="0" algn="ctr">
              <a:lnSpc>
                <a:spcPct val="100000"/>
              </a:lnSpc>
              <a:spcBef>
                <a:spcPts val="0"/>
              </a:spcBef>
              <a:spcAft>
                <a:spcPts val="0"/>
              </a:spcAft>
              <a:buClr>
                <a:srgbClr val="000000"/>
              </a:buClr>
              <a:buSzPts val="1100"/>
              <a:buFont typeface="Arial"/>
              <a:buNone/>
              <a:defRPr sz="1100" b="0" i="0" u="none" strike="noStrike" cap="none">
                <a:solidFill>
                  <a:srgbClr val="FFFFFF"/>
                </a:solidFill>
                <a:latin typeface="Gill Sans"/>
                <a:ea typeface="Gill Sans"/>
                <a:cs typeface="Gill Sans"/>
                <a:sym typeface="Gill Sans"/>
              </a:defRPr>
            </a:lvl7pPr>
            <a:lvl8pPr marL="0" marR="0" lvl="7" indent="0" algn="ctr">
              <a:lnSpc>
                <a:spcPct val="100000"/>
              </a:lnSpc>
              <a:spcBef>
                <a:spcPts val="0"/>
              </a:spcBef>
              <a:spcAft>
                <a:spcPts val="0"/>
              </a:spcAft>
              <a:buClr>
                <a:srgbClr val="000000"/>
              </a:buClr>
              <a:buSzPts val="1100"/>
              <a:buFont typeface="Arial"/>
              <a:buNone/>
              <a:defRPr sz="1100" b="0" i="0" u="none" strike="noStrike" cap="none">
                <a:solidFill>
                  <a:srgbClr val="FFFFFF"/>
                </a:solidFill>
                <a:latin typeface="Gill Sans"/>
                <a:ea typeface="Gill Sans"/>
                <a:cs typeface="Gill Sans"/>
                <a:sym typeface="Gill Sans"/>
              </a:defRPr>
            </a:lvl8pPr>
            <a:lvl9pPr marL="0" marR="0" lvl="8" indent="0" algn="ctr">
              <a:lnSpc>
                <a:spcPct val="100000"/>
              </a:lnSpc>
              <a:spcBef>
                <a:spcPts val="0"/>
              </a:spcBef>
              <a:spcAft>
                <a:spcPts val="0"/>
              </a:spcAft>
              <a:buClr>
                <a:srgbClr val="000000"/>
              </a:buClr>
              <a:buSzPts val="1100"/>
              <a:buFont typeface="Arial"/>
              <a:buNone/>
              <a:defRPr sz="1100" b="0" i="0" u="none" strike="noStrike" cap="none">
                <a:solidFill>
                  <a:srgbClr val="FFFFFF"/>
                </a:solidFill>
                <a:latin typeface="Gill Sans"/>
                <a:ea typeface="Gill Sans"/>
                <a:cs typeface="Gill Sans"/>
                <a:sym typeface="Gill Sans"/>
              </a:defRPr>
            </a:lvl9pPr>
          </a:lstStyle>
          <a:p>
            <a:pPr marL="0" lvl="0" indent="0" algn="ct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om" type="blank">
  <p:cSld name="BLANK">
    <p:spTree>
      <p:nvGrpSpPr>
        <p:cNvPr id="1" name="Shape 35"/>
        <p:cNvGrpSpPr/>
        <p:nvPr/>
      </p:nvGrpSpPr>
      <p:grpSpPr>
        <a:xfrm>
          <a:off x="0" y="0"/>
          <a:ext cx="0" cy="0"/>
          <a:chOff x="0" y="0"/>
          <a:chExt cx="0" cy="0"/>
        </a:xfrm>
      </p:grpSpPr>
      <p:sp>
        <p:nvSpPr>
          <p:cNvPr id="36" name="Google Shape;36;p36"/>
          <p:cNvSpPr txBox="1">
            <a:spLocks noGrp="1"/>
          </p:cNvSpPr>
          <p:nvPr>
            <p:ph type="dt" idx="10"/>
          </p:nvPr>
        </p:nvSpPr>
        <p:spPr>
          <a:xfrm>
            <a:off x="7821429" y="6238816"/>
            <a:ext cx="2753746" cy="323968"/>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7" name="Google Shape;37;p36"/>
          <p:cNvSpPr txBox="1">
            <a:spLocks noGrp="1"/>
          </p:cNvSpPr>
          <p:nvPr>
            <p:ph type="ftr" idx="11"/>
          </p:nvPr>
        </p:nvSpPr>
        <p:spPr>
          <a:xfrm>
            <a:off x="1600200" y="6236208"/>
            <a:ext cx="5901189" cy="32004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8" name="Google Shape;38;p36"/>
          <p:cNvSpPr>
            <a:spLocks noGrp="1"/>
          </p:cNvSpPr>
          <p:nvPr>
            <p:ph type="sldNum" idx="12"/>
          </p:nvPr>
        </p:nvSpPr>
        <p:spPr>
          <a:xfrm>
            <a:off x="10758922" y="6217920"/>
            <a:ext cx="365760" cy="365760"/>
          </a:xfrm>
          <a:prstGeom prst="ellipse">
            <a:avLst/>
          </a:prstGeom>
          <a:solidFill>
            <a:srgbClr val="1D1D1D">
              <a:alpha val="69411"/>
            </a:srgbClr>
          </a:solidFill>
          <a:ln>
            <a:noFill/>
          </a:ln>
        </p:spPr>
        <p:txBody>
          <a:bodyPr spcFirstLastPara="1" wrap="square" lIns="18275" tIns="45700" rIns="18275" bIns="45700" anchor="ctr" anchorCtr="0">
            <a:noAutofit/>
          </a:bodyPr>
          <a:lstStyle>
            <a:lvl1pPr marL="0" marR="0" lvl="0" indent="0" algn="ctr">
              <a:lnSpc>
                <a:spcPct val="100000"/>
              </a:lnSpc>
              <a:spcBef>
                <a:spcPts val="0"/>
              </a:spcBef>
              <a:spcAft>
                <a:spcPts val="0"/>
              </a:spcAft>
              <a:buClr>
                <a:srgbClr val="000000"/>
              </a:buClr>
              <a:buSzPts val="1100"/>
              <a:buFont typeface="Arial"/>
              <a:buNone/>
              <a:defRPr sz="1100" b="0" i="0" u="none" strike="noStrike" cap="none">
                <a:solidFill>
                  <a:srgbClr val="FFFFFF"/>
                </a:solidFill>
                <a:latin typeface="Gill Sans"/>
                <a:ea typeface="Gill Sans"/>
                <a:cs typeface="Gill Sans"/>
                <a:sym typeface="Gill Sans"/>
              </a:defRPr>
            </a:lvl1pPr>
            <a:lvl2pPr marL="0" marR="0" lvl="1" indent="0" algn="ctr">
              <a:lnSpc>
                <a:spcPct val="100000"/>
              </a:lnSpc>
              <a:spcBef>
                <a:spcPts val="0"/>
              </a:spcBef>
              <a:spcAft>
                <a:spcPts val="0"/>
              </a:spcAft>
              <a:buClr>
                <a:srgbClr val="000000"/>
              </a:buClr>
              <a:buSzPts val="1100"/>
              <a:buFont typeface="Arial"/>
              <a:buNone/>
              <a:defRPr sz="1100" b="0" i="0" u="none" strike="noStrike" cap="none">
                <a:solidFill>
                  <a:srgbClr val="FFFFFF"/>
                </a:solidFill>
                <a:latin typeface="Gill Sans"/>
                <a:ea typeface="Gill Sans"/>
                <a:cs typeface="Gill Sans"/>
                <a:sym typeface="Gill Sans"/>
              </a:defRPr>
            </a:lvl2pPr>
            <a:lvl3pPr marL="0" marR="0" lvl="2" indent="0" algn="ctr">
              <a:lnSpc>
                <a:spcPct val="100000"/>
              </a:lnSpc>
              <a:spcBef>
                <a:spcPts val="0"/>
              </a:spcBef>
              <a:spcAft>
                <a:spcPts val="0"/>
              </a:spcAft>
              <a:buClr>
                <a:srgbClr val="000000"/>
              </a:buClr>
              <a:buSzPts val="1100"/>
              <a:buFont typeface="Arial"/>
              <a:buNone/>
              <a:defRPr sz="1100" b="0" i="0" u="none" strike="noStrike" cap="none">
                <a:solidFill>
                  <a:srgbClr val="FFFFFF"/>
                </a:solidFill>
                <a:latin typeface="Gill Sans"/>
                <a:ea typeface="Gill Sans"/>
                <a:cs typeface="Gill Sans"/>
                <a:sym typeface="Gill Sans"/>
              </a:defRPr>
            </a:lvl3pPr>
            <a:lvl4pPr marL="0" marR="0" lvl="3" indent="0" algn="ctr">
              <a:lnSpc>
                <a:spcPct val="100000"/>
              </a:lnSpc>
              <a:spcBef>
                <a:spcPts val="0"/>
              </a:spcBef>
              <a:spcAft>
                <a:spcPts val="0"/>
              </a:spcAft>
              <a:buClr>
                <a:srgbClr val="000000"/>
              </a:buClr>
              <a:buSzPts val="1100"/>
              <a:buFont typeface="Arial"/>
              <a:buNone/>
              <a:defRPr sz="1100" b="0" i="0" u="none" strike="noStrike" cap="none">
                <a:solidFill>
                  <a:srgbClr val="FFFFFF"/>
                </a:solidFill>
                <a:latin typeface="Gill Sans"/>
                <a:ea typeface="Gill Sans"/>
                <a:cs typeface="Gill Sans"/>
                <a:sym typeface="Gill Sans"/>
              </a:defRPr>
            </a:lvl4pPr>
            <a:lvl5pPr marL="0" marR="0" lvl="4" indent="0" algn="ctr">
              <a:lnSpc>
                <a:spcPct val="100000"/>
              </a:lnSpc>
              <a:spcBef>
                <a:spcPts val="0"/>
              </a:spcBef>
              <a:spcAft>
                <a:spcPts val="0"/>
              </a:spcAft>
              <a:buClr>
                <a:srgbClr val="000000"/>
              </a:buClr>
              <a:buSzPts val="1100"/>
              <a:buFont typeface="Arial"/>
              <a:buNone/>
              <a:defRPr sz="1100" b="0" i="0" u="none" strike="noStrike" cap="none">
                <a:solidFill>
                  <a:srgbClr val="FFFFFF"/>
                </a:solidFill>
                <a:latin typeface="Gill Sans"/>
                <a:ea typeface="Gill Sans"/>
                <a:cs typeface="Gill Sans"/>
                <a:sym typeface="Gill Sans"/>
              </a:defRPr>
            </a:lvl5pPr>
            <a:lvl6pPr marL="0" marR="0" lvl="5" indent="0" algn="ctr">
              <a:lnSpc>
                <a:spcPct val="100000"/>
              </a:lnSpc>
              <a:spcBef>
                <a:spcPts val="0"/>
              </a:spcBef>
              <a:spcAft>
                <a:spcPts val="0"/>
              </a:spcAft>
              <a:buClr>
                <a:srgbClr val="000000"/>
              </a:buClr>
              <a:buSzPts val="1100"/>
              <a:buFont typeface="Arial"/>
              <a:buNone/>
              <a:defRPr sz="1100" b="0" i="0" u="none" strike="noStrike" cap="none">
                <a:solidFill>
                  <a:srgbClr val="FFFFFF"/>
                </a:solidFill>
                <a:latin typeface="Gill Sans"/>
                <a:ea typeface="Gill Sans"/>
                <a:cs typeface="Gill Sans"/>
                <a:sym typeface="Gill Sans"/>
              </a:defRPr>
            </a:lvl6pPr>
            <a:lvl7pPr marL="0" marR="0" lvl="6" indent="0" algn="ctr">
              <a:lnSpc>
                <a:spcPct val="100000"/>
              </a:lnSpc>
              <a:spcBef>
                <a:spcPts val="0"/>
              </a:spcBef>
              <a:spcAft>
                <a:spcPts val="0"/>
              </a:spcAft>
              <a:buClr>
                <a:srgbClr val="000000"/>
              </a:buClr>
              <a:buSzPts val="1100"/>
              <a:buFont typeface="Arial"/>
              <a:buNone/>
              <a:defRPr sz="1100" b="0" i="0" u="none" strike="noStrike" cap="none">
                <a:solidFill>
                  <a:srgbClr val="FFFFFF"/>
                </a:solidFill>
                <a:latin typeface="Gill Sans"/>
                <a:ea typeface="Gill Sans"/>
                <a:cs typeface="Gill Sans"/>
                <a:sym typeface="Gill Sans"/>
              </a:defRPr>
            </a:lvl7pPr>
            <a:lvl8pPr marL="0" marR="0" lvl="7" indent="0" algn="ctr">
              <a:lnSpc>
                <a:spcPct val="100000"/>
              </a:lnSpc>
              <a:spcBef>
                <a:spcPts val="0"/>
              </a:spcBef>
              <a:spcAft>
                <a:spcPts val="0"/>
              </a:spcAft>
              <a:buClr>
                <a:srgbClr val="000000"/>
              </a:buClr>
              <a:buSzPts val="1100"/>
              <a:buFont typeface="Arial"/>
              <a:buNone/>
              <a:defRPr sz="1100" b="0" i="0" u="none" strike="noStrike" cap="none">
                <a:solidFill>
                  <a:srgbClr val="FFFFFF"/>
                </a:solidFill>
                <a:latin typeface="Gill Sans"/>
                <a:ea typeface="Gill Sans"/>
                <a:cs typeface="Gill Sans"/>
                <a:sym typeface="Gill Sans"/>
              </a:defRPr>
            </a:lvl8pPr>
            <a:lvl9pPr marL="0" marR="0" lvl="8" indent="0" algn="ctr">
              <a:lnSpc>
                <a:spcPct val="100000"/>
              </a:lnSpc>
              <a:spcBef>
                <a:spcPts val="0"/>
              </a:spcBef>
              <a:spcAft>
                <a:spcPts val="0"/>
              </a:spcAft>
              <a:buClr>
                <a:srgbClr val="000000"/>
              </a:buClr>
              <a:buSzPts val="1100"/>
              <a:buFont typeface="Arial"/>
              <a:buNone/>
              <a:defRPr sz="1100" b="0" i="0" u="none" strike="noStrike" cap="none">
                <a:solidFill>
                  <a:srgbClr val="FFFFFF"/>
                </a:solidFill>
                <a:latin typeface="Gill Sans"/>
                <a:ea typeface="Gill Sans"/>
                <a:cs typeface="Gill Sans"/>
                <a:sym typeface="Gill Sans"/>
              </a:defRPr>
            </a:lvl9pPr>
          </a:lstStyle>
          <a:p>
            <a:pPr marL="0" lvl="0" indent="0" algn="ct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ext med bildtext" type="objTx">
  <p:cSld name="OBJECT_WITH_CAPTION_TEXT">
    <p:spTree>
      <p:nvGrpSpPr>
        <p:cNvPr id="1" name="Shape 46"/>
        <p:cNvGrpSpPr/>
        <p:nvPr/>
      </p:nvGrpSpPr>
      <p:grpSpPr>
        <a:xfrm>
          <a:off x="0" y="0"/>
          <a:ext cx="0" cy="0"/>
          <a:chOff x="0" y="0"/>
          <a:chExt cx="0" cy="0"/>
        </a:xfrm>
      </p:grpSpPr>
      <p:sp>
        <p:nvSpPr>
          <p:cNvPr id="47" name="Google Shape;47;p38"/>
          <p:cNvSpPr/>
          <p:nvPr/>
        </p:nvSpPr>
        <p:spPr>
          <a:xfrm>
            <a:off x="0" y="0"/>
            <a:ext cx="6096000" cy="6858000"/>
          </a:xfrm>
          <a:prstGeom prst="rect">
            <a:avLst/>
          </a:pr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8" name="Google Shape;48;p38"/>
          <p:cNvSpPr txBox="1">
            <a:spLocks noGrp="1"/>
          </p:cNvSpPr>
          <p:nvPr>
            <p:ph type="title"/>
          </p:nvPr>
        </p:nvSpPr>
        <p:spPr>
          <a:xfrm>
            <a:off x="804672" y="2243828"/>
            <a:ext cx="4486656" cy="1141497"/>
          </a:xfrm>
          <a:prstGeom prst="rect">
            <a:avLst/>
          </a:prstGeom>
          <a:solidFill>
            <a:srgbClr val="FFFFFF"/>
          </a:solidFill>
          <a:ln w="9525" cap="flat" cmpd="sng">
            <a:solidFill>
              <a:srgbClr val="404040"/>
            </a:solidFill>
            <a:prstDash val="solid"/>
            <a:round/>
            <a:headEnd type="none" w="sm" len="sm"/>
            <a:tailEnd type="none" w="sm" len="sm"/>
          </a:ln>
        </p:spPr>
        <p:txBody>
          <a:bodyPr spcFirstLastPara="1" wrap="square" lIns="182875" tIns="182875" rIns="182875" bIns="182875" anchor="ctr" anchorCtr="1">
            <a:normAutofit/>
          </a:bodyPr>
          <a:lstStyle>
            <a:lvl1pPr lvl="0" algn="ctr">
              <a:lnSpc>
                <a:spcPct val="90000"/>
              </a:lnSpc>
              <a:spcBef>
                <a:spcPts val="0"/>
              </a:spcBef>
              <a:spcAft>
                <a:spcPts val="0"/>
              </a:spcAft>
              <a:buClr>
                <a:srgbClr val="262626"/>
              </a:buClr>
              <a:buSzPts val="2200"/>
              <a:buFont typeface="Gill Sans"/>
              <a:buNone/>
              <a:defRPr sz="2200">
                <a:solidFill>
                  <a:srgbClr val="262626"/>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9" name="Google Shape;49;p38"/>
          <p:cNvSpPr txBox="1">
            <a:spLocks noGrp="1"/>
          </p:cNvSpPr>
          <p:nvPr>
            <p:ph type="body" idx="1"/>
          </p:nvPr>
        </p:nvSpPr>
        <p:spPr>
          <a:xfrm>
            <a:off x="6736080" y="804672"/>
            <a:ext cx="4815840" cy="5248656"/>
          </a:xfrm>
          <a:prstGeom prst="rect">
            <a:avLst/>
          </a:prstGeom>
          <a:noFill/>
          <a:ln>
            <a:noFill/>
          </a:ln>
        </p:spPr>
        <p:txBody>
          <a:bodyPr spcFirstLastPara="1" wrap="square" lIns="91425" tIns="45700" rIns="91425" bIns="45700" anchor="t" anchorCtr="0">
            <a:normAutofit/>
          </a:bodyPr>
          <a:lstStyle>
            <a:lvl1pPr marL="457200" lvl="0" indent="-349250" algn="l">
              <a:lnSpc>
                <a:spcPct val="100000"/>
              </a:lnSpc>
              <a:spcBef>
                <a:spcPts val="1000"/>
              </a:spcBef>
              <a:spcAft>
                <a:spcPts val="0"/>
              </a:spcAft>
              <a:buSzPts val="1900"/>
              <a:buChar char="•"/>
              <a:defRPr sz="1900">
                <a:solidFill>
                  <a:schemeClr val="lt1"/>
                </a:solidFill>
              </a:defRPr>
            </a:lvl1pPr>
            <a:lvl2pPr marL="914400" lvl="1" indent="-330200" algn="l">
              <a:lnSpc>
                <a:spcPct val="100000"/>
              </a:lnSpc>
              <a:spcBef>
                <a:spcPts val="1000"/>
              </a:spcBef>
              <a:spcAft>
                <a:spcPts val="0"/>
              </a:spcAft>
              <a:buSzPts val="1600"/>
              <a:buChar char="•"/>
              <a:defRPr sz="1600">
                <a:solidFill>
                  <a:schemeClr val="lt1"/>
                </a:solidFill>
              </a:defRPr>
            </a:lvl2pPr>
            <a:lvl3pPr marL="1371600" lvl="2" indent="-330200" algn="l">
              <a:lnSpc>
                <a:spcPct val="100000"/>
              </a:lnSpc>
              <a:spcBef>
                <a:spcPts val="1000"/>
              </a:spcBef>
              <a:spcAft>
                <a:spcPts val="0"/>
              </a:spcAft>
              <a:buSzPts val="1600"/>
              <a:buChar char="•"/>
              <a:defRPr sz="1600">
                <a:solidFill>
                  <a:schemeClr val="lt1"/>
                </a:solidFill>
              </a:defRPr>
            </a:lvl3pPr>
            <a:lvl4pPr marL="1828800" lvl="3" indent="-330200" algn="l">
              <a:lnSpc>
                <a:spcPct val="100000"/>
              </a:lnSpc>
              <a:spcBef>
                <a:spcPts val="1000"/>
              </a:spcBef>
              <a:spcAft>
                <a:spcPts val="0"/>
              </a:spcAft>
              <a:buSzPts val="1600"/>
              <a:buChar char="•"/>
              <a:defRPr sz="1600">
                <a:solidFill>
                  <a:schemeClr val="lt1"/>
                </a:solidFill>
              </a:defRPr>
            </a:lvl4pPr>
            <a:lvl5pPr marL="2286000" lvl="4" indent="-330200" algn="l">
              <a:lnSpc>
                <a:spcPct val="100000"/>
              </a:lnSpc>
              <a:spcBef>
                <a:spcPts val="1000"/>
              </a:spcBef>
              <a:spcAft>
                <a:spcPts val="0"/>
              </a:spcAft>
              <a:buSzPts val="1600"/>
              <a:buChar char="•"/>
              <a:defRPr sz="1600">
                <a:solidFill>
                  <a:schemeClr val="lt1"/>
                </a:solidFill>
              </a:defRPr>
            </a:lvl5pPr>
            <a:lvl6pPr marL="2743200" lvl="5" indent="-330200" algn="l">
              <a:lnSpc>
                <a:spcPct val="100000"/>
              </a:lnSpc>
              <a:spcBef>
                <a:spcPts val="1000"/>
              </a:spcBef>
              <a:spcAft>
                <a:spcPts val="0"/>
              </a:spcAft>
              <a:buSzPts val="1600"/>
              <a:buChar char="•"/>
              <a:defRPr sz="1600"/>
            </a:lvl6pPr>
            <a:lvl7pPr marL="3200400" lvl="6" indent="-330200" algn="l">
              <a:lnSpc>
                <a:spcPct val="100000"/>
              </a:lnSpc>
              <a:spcBef>
                <a:spcPts val="1000"/>
              </a:spcBef>
              <a:spcAft>
                <a:spcPts val="0"/>
              </a:spcAft>
              <a:buSzPts val="1600"/>
              <a:buChar char="•"/>
              <a:defRPr sz="1600"/>
            </a:lvl7pPr>
            <a:lvl8pPr marL="3657600" lvl="7" indent="-330200" algn="l">
              <a:lnSpc>
                <a:spcPct val="100000"/>
              </a:lnSpc>
              <a:spcBef>
                <a:spcPts val="1000"/>
              </a:spcBef>
              <a:spcAft>
                <a:spcPts val="0"/>
              </a:spcAft>
              <a:buSzPts val="1600"/>
              <a:buChar char="•"/>
              <a:defRPr sz="1600"/>
            </a:lvl8pPr>
            <a:lvl9pPr marL="4114800" lvl="8" indent="-330200" algn="l">
              <a:lnSpc>
                <a:spcPct val="100000"/>
              </a:lnSpc>
              <a:spcBef>
                <a:spcPts val="1000"/>
              </a:spcBef>
              <a:spcAft>
                <a:spcPts val="0"/>
              </a:spcAft>
              <a:buSzPts val="1600"/>
              <a:buChar char="•"/>
              <a:defRPr sz="1600"/>
            </a:lvl9pPr>
          </a:lstStyle>
          <a:p>
            <a:endParaRPr/>
          </a:p>
        </p:txBody>
      </p:sp>
      <p:sp>
        <p:nvSpPr>
          <p:cNvPr id="50" name="Google Shape;50;p38"/>
          <p:cNvSpPr txBox="1">
            <a:spLocks noGrp="1"/>
          </p:cNvSpPr>
          <p:nvPr>
            <p:ph type="body" idx="2"/>
          </p:nvPr>
        </p:nvSpPr>
        <p:spPr>
          <a:xfrm>
            <a:off x="1115568" y="3549918"/>
            <a:ext cx="3794760" cy="2194036"/>
          </a:xfrm>
          <a:prstGeom prst="rect">
            <a:avLst/>
          </a:prstGeom>
          <a:noFill/>
          <a:ln>
            <a:noFill/>
          </a:ln>
        </p:spPr>
        <p:txBody>
          <a:bodyPr spcFirstLastPara="1" wrap="square" lIns="91425" tIns="45700" rIns="91425" bIns="45700" anchor="t" anchorCtr="1">
            <a:normAutofit/>
          </a:bodyPr>
          <a:lstStyle>
            <a:lvl1pPr marL="457200" lvl="0" indent="-228600" algn="ctr">
              <a:lnSpc>
                <a:spcPct val="100000"/>
              </a:lnSpc>
              <a:spcBef>
                <a:spcPts val="1000"/>
              </a:spcBef>
              <a:spcAft>
                <a:spcPts val="0"/>
              </a:spcAft>
              <a:buSzPts val="1500"/>
              <a:buNone/>
              <a:defRPr sz="1500">
                <a:solidFill>
                  <a:srgbClr val="FFFFFF"/>
                </a:solidFill>
              </a:defRPr>
            </a:lvl1pPr>
            <a:lvl2pPr marL="914400" lvl="1" indent="-228600" algn="l">
              <a:lnSpc>
                <a:spcPct val="100000"/>
              </a:lnSpc>
              <a:spcBef>
                <a:spcPts val="1000"/>
              </a:spcBef>
              <a:spcAft>
                <a:spcPts val="0"/>
              </a:spcAft>
              <a:buSzPts val="1400"/>
              <a:buNone/>
              <a:defRPr sz="1400"/>
            </a:lvl2pPr>
            <a:lvl3pPr marL="1371600" lvl="2" indent="-228600" algn="l">
              <a:lnSpc>
                <a:spcPct val="100000"/>
              </a:lnSpc>
              <a:spcBef>
                <a:spcPts val="1000"/>
              </a:spcBef>
              <a:spcAft>
                <a:spcPts val="0"/>
              </a:spcAft>
              <a:buSzPts val="1200"/>
              <a:buNone/>
              <a:defRPr sz="1200"/>
            </a:lvl3pPr>
            <a:lvl4pPr marL="1828800" lvl="3" indent="-228600" algn="l">
              <a:lnSpc>
                <a:spcPct val="100000"/>
              </a:lnSpc>
              <a:spcBef>
                <a:spcPts val="1000"/>
              </a:spcBef>
              <a:spcAft>
                <a:spcPts val="0"/>
              </a:spcAft>
              <a:buSzPts val="1000"/>
              <a:buNone/>
              <a:defRPr sz="1000"/>
            </a:lvl4pPr>
            <a:lvl5pPr marL="2286000" lvl="4" indent="-228600" algn="l">
              <a:lnSpc>
                <a:spcPct val="100000"/>
              </a:lnSpc>
              <a:spcBef>
                <a:spcPts val="1000"/>
              </a:spcBef>
              <a:spcAft>
                <a:spcPts val="0"/>
              </a:spcAft>
              <a:buSzPts val="1000"/>
              <a:buNone/>
              <a:defRPr sz="1000"/>
            </a:lvl5pPr>
            <a:lvl6pPr marL="2743200" lvl="5" indent="-228600" algn="l">
              <a:lnSpc>
                <a:spcPct val="100000"/>
              </a:lnSpc>
              <a:spcBef>
                <a:spcPts val="1000"/>
              </a:spcBef>
              <a:spcAft>
                <a:spcPts val="0"/>
              </a:spcAft>
              <a:buSzPts val="1000"/>
              <a:buNone/>
              <a:defRPr sz="1000"/>
            </a:lvl6pPr>
            <a:lvl7pPr marL="3200400" lvl="6" indent="-228600" algn="l">
              <a:lnSpc>
                <a:spcPct val="100000"/>
              </a:lnSpc>
              <a:spcBef>
                <a:spcPts val="1000"/>
              </a:spcBef>
              <a:spcAft>
                <a:spcPts val="0"/>
              </a:spcAft>
              <a:buSzPts val="1000"/>
              <a:buNone/>
              <a:defRPr sz="1000"/>
            </a:lvl7pPr>
            <a:lvl8pPr marL="3657600" lvl="7" indent="-228600" algn="l">
              <a:lnSpc>
                <a:spcPct val="100000"/>
              </a:lnSpc>
              <a:spcBef>
                <a:spcPts val="1000"/>
              </a:spcBef>
              <a:spcAft>
                <a:spcPts val="0"/>
              </a:spcAft>
              <a:buSzPts val="1000"/>
              <a:buNone/>
              <a:defRPr sz="1000"/>
            </a:lvl8pPr>
            <a:lvl9pPr marL="4114800" lvl="8" indent="-228600" algn="l">
              <a:lnSpc>
                <a:spcPct val="100000"/>
              </a:lnSpc>
              <a:spcBef>
                <a:spcPts val="1000"/>
              </a:spcBef>
              <a:spcAft>
                <a:spcPts val="0"/>
              </a:spcAft>
              <a:buSzPts val="1000"/>
              <a:buNone/>
              <a:defRPr sz="1000"/>
            </a:lvl9pPr>
          </a:lstStyle>
          <a:p>
            <a:endParaRPr/>
          </a:p>
        </p:txBody>
      </p:sp>
      <p:sp>
        <p:nvSpPr>
          <p:cNvPr id="51" name="Google Shape;51;p38"/>
          <p:cNvSpPr txBox="1">
            <a:spLocks noGrp="1"/>
          </p:cNvSpPr>
          <p:nvPr>
            <p:ph type="dt" idx="10"/>
          </p:nvPr>
        </p:nvSpPr>
        <p:spPr>
          <a:xfrm>
            <a:off x="7821429" y="6238816"/>
            <a:ext cx="2753746" cy="323968"/>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2" name="Google Shape;52;p38"/>
          <p:cNvSpPr txBox="1">
            <a:spLocks noGrp="1"/>
          </p:cNvSpPr>
          <p:nvPr>
            <p:ph type="ftr" idx="11"/>
          </p:nvPr>
        </p:nvSpPr>
        <p:spPr>
          <a:xfrm>
            <a:off x="804672" y="6236208"/>
            <a:ext cx="5124797" cy="32004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solidFill>
                  <a:srgbClr val="FFFFFF"/>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3" name="Google Shape;53;p38"/>
          <p:cNvSpPr>
            <a:spLocks noGrp="1"/>
          </p:cNvSpPr>
          <p:nvPr>
            <p:ph type="sldNum" idx="12"/>
          </p:nvPr>
        </p:nvSpPr>
        <p:spPr>
          <a:xfrm>
            <a:off x="10758922" y="6217920"/>
            <a:ext cx="365760" cy="365760"/>
          </a:xfrm>
          <a:prstGeom prst="ellipse">
            <a:avLst/>
          </a:prstGeom>
          <a:solidFill>
            <a:srgbClr val="1D1D1D">
              <a:alpha val="69411"/>
            </a:srgbClr>
          </a:solidFill>
          <a:ln>
            <a:noFill/>
          </a:ln>
        </p:spPr>
        <p:txBody>
          <a:bodyPr spcFirstLastPara="1" wrap="square" lIns="18275" tIns="45700" rIns="18275" bIns="45700" anchor="ctr" anchorCtr="0">
            <a:noAutofit/>
          </a:bodyPr>
          <a:lstStyle>
            <a:lvl1pPr marL="0" marR="0" lvl="0" indent="0" algn="ctr">
              <a:lnSpc>
                <a:spcPct val="100000"/>
              </a:lnSpc>
              <a:spcBef>
                <a:spcPts val="0"/>
              </a:spcBef>
              <a:spcAft>
                <a:spcPts val="0"/>
              </a:spcAft>
              <a:buClr>
                <a:srgbClr val="000000"/>
              </a:buClr>
              <a:buSzPts val="1100"/>
              <a:buFont typeface="Arial"/>
              <a:buNone/>
              <a:defRPr sz="1100" b="0" i="0" u="none" strike="noStrike" cap="none">
                <a:solidFill>
                  <a:srgbClr val="FFFFFF"/>
                </a:solidFill>
                <a:latin typeface="Gill Sans"/>
                <a:ea typeface="Gill Sans"/>
                <a:cs typeface="Gill Sans"/>
                <a:sym typeface="Gill Sans"/>
              </a:defRPr>
            </a:lvl1pPr>
            <a:lvl2pPr marL="0" marR="0" lvl="1" indent="0" algn="ctr">
              <a:lnSpc>
                <a:spcPct val="100000"/>
              </a:lnSpc>
              <a:spcBef>
                <a:spcPts val="0"/>
              </a:spcBef>
              <a:spcAft>
                <a:spcPts val="0"/>
              </a:spcAft>
              <a:buClr>
                <a:srgbClr val="000000"/>
              </a:buClr>
              <a:buSzPts val="1100"/>
              <a:buFont typeface="Arial"/>
              <a:buNone/>
              <a:defRPr sz="1100" b="0" i="0" u="none" strike="noStrike" cap="none">
                <a:solidFill>
                  <a:srgbClr val="FFFFFF"/>
                </a:solidFill>
                <a:latin typeface="Gill Sans"/>
                <a:ea typeface="Gill Sans"/>
                <a:cs typeface="Gill Sans"/>
                <a:sym typeface="Gill Sans"/>
              </a:defRPr>
            </a:lvl2pPr>
            <a:lvl3pPr marL="0" marR="0" lvl="2" indent="0" algn="ctr">
              <a:lnSpc>
                <a:spcPct val="100000"/>
              </a:lnSpc>
              <a:spcBef>
                <a:spcPts val="0"/>
              </a:spcBef>
              <a:spcAft>
                <a:spcPts val="0"/>
              </a:spcAft>
              <a:buClr>
                <a:srgbClr val="000000"/>
              </a:buClr>
              <a:buSzPts val="1100"/>
              <a:buFont typeface="Arial"/>
              <a:buNone/>
              <a:defRPr sz="1100" b="0" i="0" u="none" strike="noStrike" cap="none">
                <a:solidFill>
                  <a:srgbClr val="FFFFFF"/>
                </a:solidFill>
                <a:latin typeface="Gill Sans"/>
                <a:ea typeface="Gill Sans"/>
                <a:cs typeface="Gill Sans"/>
                <a:sym typeface="Gill Sans"/>
              </a:defRPr>
            </a:lvl3pPr>
            <a:lvl4pPr marL="0" marR="0" lvl="3" indent="0" algn="ctr">
              <a:lnSpc>
                <a:spcPct val="100000"/>
              </a:lnSpc>
              <a:spcBef>
                <a:spcPts val="0"/>
              </a:spcBef>
              <a:spcAft>
                <a:spcPts val="0"/>
              </a:spcAft>
              <a:buClr>
                <a:srgbClr val="000000"/>
              </a:buClr>
              <a:buSzPts val="1100"/>
              <a:buFont typeface="Arial"/>
              <a:buNone/>
              <a:defRPr sz="1100" b="0" i="0" u="none" strike="noStrike" cap="none">
                <a:solidFill>
                  <a:srgbClr val="FFFFFF"/>
                </a:solidFill>
                <a:latin typeface="Gill Sans"/>
                <a:ea typeface="Gill Sans"/>
                <a:cs typeface="Gill Sans"/>
                <a:sym typeface="Gill Sans"/>
              </a:defRPr>
            </a:lvl4pPr>
            <a:lvl5pPr marL="0" marR="0" lvl="4" indent="0" algn="ctr">
              <a:lnSpc>
                <a:spcPct val="100000"/>
              </a:lnSpc>
              <a:spcBef>
                <a:spcPts val="0"/>
              </a:spcBef>
              <a:spcAft>
                <a:spcPts val="0"/>
              </a:spcAft>
              <a:buClr>
                <a:srgbClr val="000000"/>
              </a:buClr>
              <a:buSzPts val="1100"/>
              <a:buFont typeface="Arial"/>
              <a:buNone/>
              <a:defRPr sz="1100" b="0" i="0" u="none" strike="noStrike" cap="none">
                <a:solidFill>
                  <a:srgbClr val="FFFFFF"/>
                </a:solidFill>
                <a:latin typeface="Gill Sans"/>
                <a:ea typeface="Gill Sans"/>
                <a:cs typeface="Gill Sans"/>
                <a:sym typeface="Gill Sans"/>
              </a:defRPr>
            </a:lvl5pPr>
            <a:lvl6pPr marL="0" marR="0" lvl="5" indent="0" algn="ctr">
              <a:lnSpc>
                <a:spcPct val="100000"/>
              </a:lnSpc>
              <a:spcBef>
                <a:spcPts val="0"/>
              </a:spcBef>
              <a:spcAft>
                <a:spcPts val="0"/>
              </a:spcAft>
              <a:buClr>
                <a:srgbClr val="000000"/>
              </a:buClr>
              <a:buSzPts val="1100"/>
              <a:buFont typeface="Arial"/>
              <a:buNone/>
              <a:defRPr sz="1100" b="0" i="0" u="none" strike="noStrike" cap="none">
                <a:solidFill>
                  <a:srgbClr val="FFFFFF"/>
                </a:solidFill>
                <a:latin typeface="Gill Sans"/>
                <a:ea typeface="Gill Sans"/>
                <a:cs typeface="Gill Sans"/>
                <a:sym typeface="Gill Sans"/>
              </a:defRPr>
            </a:lvl6pPr>
            <a:lvl7pPr marL="0" marR="0" lvl="6" indent="0" algn="ctr">
              <a:lnSpc>
                <a:spcPct val="100000"/>
              </a:lnSpc>
              <a:spcBef>
                <a:spcPts val="0"/>
              </a:spcBef>
              <a:spcAft>
                <a:spcPts val="0"/>
              </a:spcAft>
              <a:buClr>
                <a:srgbClr val="000000"/>
              </a:buClr>
              <a:buSzPts val="1100"/>
              <a:buFont typeface="Arial"/>
              <a:buNone/>
              <a:defRPr sz="1100" b="0" i="0" u="none" strike="noStrike" cap="none">
                <a:solidFill>
                  <a:srgbClr val="FFFFFF"/>
                </a:solidFill>
                <a:latin typeface="Gill Sans"/>
                <a:ea typeface="Gill Sans"/>
                <a:cs typeface="Gill Sans"/>
                <a:sym typeface="Gill Sans"/>
              </a:defRPr>
            </a:lvl7pPr>
            <a:lvl8pPr marL="0" marR="0" lvl="7" indent="0" algn="ctr">
              <a:lnSpc>
                <a:spcPct val="100000"/>
              </a:lnSpc>
              <a:spcBef>
                <a:spcPts val="0"/>
              </a:spcBef>
              <a:spcAft>
                <a:spcPts val="0"/>
              </a:spcAft>
              <a:buClr>
                <a:srgbClr val="000000"/>
              </a:buClr>
              <a:buSzPts val="1100"/>
              <a:buFont typeface="Arial"/>
              <a:buNone/>
              <a:defRPr sz="1100" b="0" i="0" u="none" strike="noStrike" cap="none">
                <a:solidFill>
                  <a:srgbClr val="FFFFFF"/>
                </a:solidFill>
                <a:latin typeface="Gill Sans"/>
                <a:ea typeface="Gill Sans"/>
                <a:cs typeface="Gill Sans"/>
                <a:sym typeface="Gill Sans"/>
              </a:defRPr>
            </a:lvl8pPr>
            <a:lvl9pPr marL="0" marR="0" lvl="8" indent="0" algn="ctr">
              <a:lnSpc>
                <a:spcPct val="100000"/>
              </a:lnSpc>
              <a:spcBef>
                <a:spcPts val="0"/>
              </a:spcBef>
              <a:spcAft>
                <a:spcPts val="0"/>
              </a:spcAft>
              <a:buClr>
                <a:srgbClr val="000000"/>
              </a:buClr>
              <a:buSzPts val="1100"/>
              <a:buFont typeface="Arial"/>
              <a:buNone/>
              <a:defRPr sz="1100" b="0" i="0" u="none" strike="noStrike" cap="none">
                <a:solidFill>
                  <a:srgbClr val="FFFFFF"/>
                </a:solidFill>
                <a:latin typeface="Gill Sans"/>
                <a:ea typeface="Gill Sans"/>
                <a:cs typeface="Gill Sans"/>
                <a:sym typeface="Gill Sans"/>
              </a:defRPr>
            </a:lvl9pPr>
          </a:lstStyle>
          <a:p>
            <a:pPr marL="0" lvl="0" indent="0" algn="ct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Avsnittsrubrik" type="secHead">
  <p:cSld name="SECTION_HEADER">
    <p:spTree>
      <p:nvGrpSpPr>
        <p:cNvPr id="1" name="Shape 54"/>
        <p:cNvGrpSpPr/>
        <p:nvPr/>
      </p:nvGrpSpPr>
      <p:grpSpPr>
        <a:xfrm>
          <a:off x="0" y="0"/>
          <a:ext cx="0" cy="0"/>
          <a:chOff x="0" y="0"/>
          <a:chExt cx="0" cy="0"/>
        </a:xfrm>
      </p:grpSpPr>
      <p:sp>
        <p:nvSpPr>
          <p:cNvPr id="55" name="Google Shape;55;p39"/>
          <p:cNvSpPr txBox="1">
            <a:spLocks noGrp="1"/>
          </p:cNvSpPr>
          <p:nvPr>
            <p:ph type="title"/>
          </p:nvPr>
        </p:nvSpPr>
        <p:spPr>
          <a:xfrm>
            <a:off x="1600200" y="2386744"/>
            <a:ext cx="8991600" cy="1645920"/>
          </a:xfrm>
          <a:prstGeom prst="rect">
            <a:avLst/>
          </a:prstGeom>
          <a:solidFill>
            <a:srgbClr val="FFFFFF"/>
          </a:solidFill>
          <a:ln w="38100" cap="flat" cmpd="sng">
            <a:solidFill>
              <a:srgbClr val="404040"/>
            </a:solidFill>
            <a:prstDash val="solid"/>
            <a:round/>
            <a:headEnd type="none" w="sm" len="sm"/>
            <a:tailEnd type="none" w="sm" len="sm"/>
          </a:ln>
        </p:spPr>
        <p:txBody>
          <a:bodyPr spcFirstLastPara="1" wrap="square" lIns="274300" tIns="182875" rIns="274300" bIns="182875" anchor="ctr" anchorCtr="1">
            <a:normAutofit/>
          </a:bodyPr>
          <a:lstStyle>
            <a:lvl1pPr lvl="0" algn="ctr">
              <a:lnSpc>
                <a:spcPct val="90000"/>
              </a:lnSpc>
              <a:spcBef>
                <a:spcPts val="0"/>
              </a:spcBef>
              <a:spcAft>
                <a:spcPts val="0"/>
              </a:spcAft>
              <a:buClr>
                <a:srgbClr val="262626"/>
              </a:buClr>
              <a:buSzPts val="3800"/>
              <a:buFont typeface="Gill Sans"/>
              <a:buNone/>
              <a:defRPr sz="3800">
                <a:solidFill>
                  <a:srgbClr val="262626"/>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6" name="Google Shape;56;p39"/>
          <p:cNvSpPr txBox="1">
            <a:spLocks noGrp="1"/>
          </p:cNvSpPr>
          <p:nvPr>
            <p:ph type="body" idx="1"/>
          </p:nvPr>
        </p:nvSpPr>
        <p:spPr>
          <a:xfrm>
            <a:off x="2695194" y="4352465"/>
            <a:ext cx="6801612" cy="1265082"/>
          </a:xfrm>
          <a:prstGeom prst="rect">
            <a:avLst/>
          </a:prstGeom>
          <a:noFill/>
          <a:ln>
            <a:noFill/>
          </a:ln>
        </p:spPr>
        <p:txBody>
          <a:bodyPr spcFirstLastPara="1" wrap="square" lIns="91425" tIns="45700" rIns="91425" bIns="45700" anchor="t" anchorCtr="1">
            <a:normAutofit/>
          </a:bodyPr>
          <a:lstStyle>
            <a:lvl1pPr marL="457200" lvl="0" indent="-228600" algn="l">
              <a:lnSpc>
                <a:spcPct val="100000"/>
              </a:lnSpc>
              <a:spcBef>
                <a:spcPts val="1000"/>
              </a:spcBef>
              <a:spcAft>
                <a:spcPts val="0"/>
              </a:spcAft>
              <a:buSzPts val="2000"/>
              <a:buNone/>
              <a:defRPr sz="2000">
                <a:solidFill>
                  <a:schemeClr val="lt1"/>
                </a:solidFill>
              </a:defRPr>
            </a:lvl1pPr>
            <a:lvl2pPr marL="914400" lvl="1" indent="-228600" algn="l">
              <a:lnSpc>
                <a:spcPct val="100000"/>
              </a:lnSpc>
              <a:spcBef>
                <a:spcPts val="1000"/>
              </a:spcBef>
              <a:spcAft>
                <a:spcPts val="0"/>
              </a:spcAft>
              <a:buSzPts val="2000"/>
              <a:buNone/>
              <a:defRPr sz="2000">
                <a:solidFill>
                  <a:srgbClr val="C6D3DF"/>
                </a:solidFill>
              </a:defRPr>
            </a:lvl2pPr>
            <a:lvl3pPr marL="1371600" lvl="2" indent="-228600" algn="l">
              <a:lnSpc>
                <a:spcPct val="100000"/>
              </a:lnSpc>
              <a:spcBef>
                <a:spcPts val="1000"/>
              </a:spcBef>
              <a:spcAft>
                <a:spcPts val="0"/>
              </a:spcAft>
              <a:buSzPts val="1800"/>
              <a:buNone/>
              <a:defRPr sz="1800">
                <a:solidFill>
                  <a:srgbClr val="C6D3DF"/>
                </a:solidFill>
              </a:defRPr>
            </a:lvl3pPr>
            <a:lvl4pPr marL="1828800" lvl="3" indent="-228600" algn="l">
              <a:lnSpc>
                <a:spcPct val="100000"/>
              </a:lnSpc>
              <a:spcBef>
                <a:spcPts val="1000"/>
              </a:spcBef>
              <a:spcAft>
                <a:spcPts val="0"/>
              </a:spcAft>
              <a:buSzPts val="1600"/>
              <a:buNone/>
              <a:defRPr sz="1600">
                <a:solidFill>
                  <a:srgbClr val="C6D3DF"/>
                </a:solidFill>
              </a:defRPr>
            </a:lvl4pPr>
            <a:lvl5pPr marL="2286000" lvl="4" indent="-228600" algn="l">
              <a:lnSpc>
                <a:spcPct val="100000"/>
              </a:lnSpc>
              <a:spcBef>
                <a:spcPts val="1000"/>
              </a:spcBef>
              <a:spcAft>
                <a:spcPts val="0"/>
              </a:spcAft>
              <a:buSzPts val="1600"/>
              <a:buNone/>
              <a:defRPr sz="1600">
                <a:solidFill>
                  <a:srgbClr val="C6D3DF"/>
                </a:solidFill>
              </a:defRPr>
            </a:lvl5pPr>
            <a:lvl6pPr marL="2743200" lvl="5" indent="-228600" algn="l">
              <a:lnSpc>
                <a:spcPct val="100000"/>
              </a:lnSpc>
              <a:spcBef>
                <a:spcPts val="1000"/>
              </a:spcBef>
              <a:spcAft>
                <a:spcPts val="0"/>
              </a:spcAft>
              <a:buSzPts val="1600"/>
              <a:buNone/>
              <a:defRPr sz="1600">
                <a:solidFill>
                  <a:srgbClr val="C6D3DF"/>
                </a:solidFill>
              </a:defRPr>
            </a:lvl6pPr>
            <a:lvl7pPr marL="3200400" lvl="6" indent="-228600" algn="l">
              <a:lnSpc>
                <a:spcPct val="100000"/>
              </a:lnSpc>
              <a:spcBef>
                <a:spcPts val="1000"/>
              </a:spcBef>
              <a:spcAft>
                <a:spcPts val="0"/>
              </a:spcAft>
              <a:buSzPts val="1600"/>
              <a:buNone/>
              <a:defRPr sz="1600">
                <a:solidFill>
                  <a:srgbClr val="C6D3DF"/>
                </a:solidFill>
              </a:defRPr>
            </a:lvl7pPr>
            <a:lvl8pPr marL="3657600" lvl="7" indent="-228600" algn="l">
              <a:lnSpc>
                <a:spcPct val="100000"/>
              </a:lnSpc>
              <a:spcBef>
                <a:spcPts val="1000"/>
              </a:spcBef>
              <a:spcAft>
                <a:spcPts val="0"/>
              </a:spcAft>
              <a:buSzPts val="1600"/>
              <a:buNone/>
              <a:defRPr sz="1600">
                <a:solidFill>
                  <a:srgbClr val="C6D3DF"/>
                </a:solidFill>
              </a:defRPr>
            </a:lvl8pPr>
            <a:lvl9pPr marL="4114800" lvl="8" indent="-228600" algn="l">
              <a:lnSpc>
                <a:spcPct val="100000"/>
              </a:lnSpc>
              <a:spcBef>
                <a:spcPts val="1000"/>
              </a:spcBef>
              <a:spcAft>
                <a:spcPts val="0"/>
              </a:spcAft>
              <a:buSzPts val="1600"/>
              <a:buNone/>
              <a:defRPr sz="1600">
                <a:solidFill>
                  <a:srgbClr val="C6D3DF"/>
                </a:solidFill>
              </a:defRPr>
            </a:lvl9pPr>
          </a:lstStyle>
          <a:p>
            <a:endParaRPr/>
          </a:p>
        </p:txBody>
      </p:sp>
      <p:sp>
        <p:nvSpPr>
          <p:cNvPr id="57" name="Google Shape;57;p39"/>
          <p:cNvSpPr txBox="1">
            <a:spLocks noGrp="1"/>
          </p:cNvSpPr>
          <p:nvPr>
            <p:ph type="dt" idx="10"/>
          </p:nvPr>
        </p:nvSpPr>
        <p:spPr>
          <a:xfrm>
            <a:off x="7821429" y="6238816"/>
            <a:ext cx="2753746" cy="323968"/>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8" name="Google Shape;58;p39"/>
          <p:cNvSpPr txBox="1">
            <a:spLocks noGrp="1"/>
          </p:cNvSpPr>
          <p:nvPr>
            <p:ph type="ftr" idx="11"/>
          </p:nvPr>
        </p:nvSpPr>
        <p:spPr>
          <a:xfrm>
            <a:off x="1600200" y="6236208"/>
            <a:ext cx="5901189" cy="32004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9" name="Google Shape;59;p39"/>
          <p:cNvSpPr>
            <a:spLocks noGrp="1"/>
          </p:cNvSpPr>
          <p:nvPr>
            <p:ph type="sldNum" idx="12"/>
          </p:nvPr>
        </p:nvSpPr>
        <p:spPr>
          <a:xfrm>
            <a:off x="10758922" y="6217920"/>
            <a:ext cx="365760" cy="365760"/>
          </a:xfrm>
          <a:prstGeom prst="ellipse">
            <a:avLst/>
          </a:prstGeom>
          <a:solidFill>
            <a:srgbClr val="1D1D1D">
              <a:alpha val="69411"/>
            </a:srgbClr>
          </a:solidFill>
          <a:ln>
            <a:noFill/>
          </a:ln>
        </p:spPr>
        <p:txBody>
          <a:bodyPr spcFirstLastPara="1" wrap="square" lIns="18275" tIns="45700" rIns="18275" bIns="45700" anchor="ctr" anchorCtr="0">
            <a:noAutofit/>
          </a:bodyPr>
          <a:lstStyle>
            <a:lvl1pPr marL="0" marR="0" lvl="0" indent="0" algn="ctr">
              <a:lnSpc>
                <a:spcPct val="100000"/>
              </a:lnSpc>
              <a:spcBef>
                <a:spcPts val="0"/>
              </a:spcBef>
              <a:spcAft>
                <a:spcPts val="0"/>
              </a:spcAft>
              <a:buClr>
                <a:srgbClr val="000000"/>
              </a:buClr>
              <a:buSzPts val="1100"/>
              <a:buFont typeface="Arial"/>
              <a:buNone/>
              <a:defRPr sz="1100" b="0" i="0" u="none" strike="noStrike" cap="none">
                <a:solidFill>
                  <a:srgbClr val="FFFFFF"/>
                </a:solidFill>
                <a:latin typeface="Gill Sans"/>
                <a:ea typeface="Gill Sans"/>
                <a:cs typeface="Gill Sans"/>
                <a:sym typeface="Gill Sans"/>
              </a:defRPr>
            </a:lvl1pPr>
            <a:lvl2pPr marL="0" marR="0" lvl="1" indent="0" algn="ctr">
              <a:lnSpc>
                <a:spcPct val="100000"/>
              </a:lnSpc>
              <a:spcBef>
                <a:spcPts val="0"/>
              </a:spcBef>
              <a:spcAft>
                <a:spcPts val="0"/>
              </a:spcAft>
              <a:buClr>
                <a:srgbClr val="000000"/>
              </a:buClr>
              <a:buSzPts val="1100"/>
              <a:buFont typeface="Arial"/>
              <a:buNone/>
              <a:defRPr sz="1100" b="0" i="0" u="none" strike="noStrike" cap="none">
                <a:solidFill>
                  <a:srgbClr val="FFFFFF"/>
                </a:solidFill>
                <a:latin typeface="Gill Sans"/>
                <a:ea typeface="Gill Sans"/>
                <a:cs typeface="Gill Sans"/>
                <a:sym typeface="Gill Sans"/>
              </a:defRPr>
            </a:lvl2pPr>
            <a:lvl3pPr marL="0" marR="0" lvl="2" indent="0" algn="ctr">
              <a:lnSpc>
                <a:spcPct val="100000"/>
              </a:lnSpc>
              <a:spcBef>
                <a:spcPts val="0"/>
              </a:spcBef>
              <a:spcAft>
                <a:spcPts val="0"/>
              </a:spcAft>
              <a:buClr>
                <a:srgbClr val="000000"/>
              </a:buClr>
              <a:buSzPts val="1100"/>
              <a:buFont typeface="Arial"/>
              <a:buNone/>
              <a:defRPr sz="1100" b="0" i="0" u="none" strike="noStrike" cap="none">
                <a:solidFill>
                  <a:srgbClr val="FFFFFF"/>
                </a:solidFill>
                <a:latin typeface="Gill Sans"/>
                <a:ea typeface="Gill Sans"/>
                <a:cs typeface="Gill Sans"/>
                <a:sym typeface="Gill Sans"/>
              </a:defRPr>
            </a:lvl3pPr>
            <a:lvl4pPr marL="0" marR="0" lvl="3" indent="0" algn="ctr">
              <a:lnSpc>
                <a:spcPct val="100000"/>
              </a:lnSpc>
              <a:spcBef>
                <a:spcPts val="0"/>
              </a:spcBef>
              <a:spcAft>
                <a:spcPts val="0"/>
              </a:spcAft>
              <a:buClr>
                <a:srgbClr val="000000"/>
              </a:buClr>
              <a:buSzPts val="1100"/>
              <a:buFont typeface="Arial"/>
              <a:buNone/>
              <a:defRPr sz="1100" b="0" i="0" u="none" strike="noStrike" cap="none">
                <a:solidFill>
                  <a:srgbClr val="FFFFFF"/>
                </a:solidFill>
                <a:latin typeface="Gill Sans"/>
                <a:ea typeface="Gill Sans"/>
                <a:cs typeface="Gill Sans"/>
                <a:sym typeface="Gill Sans"/>
              </a:defRPr>
            </a:lvl4pPr>
            <a:lvl5pPr marL="0" marR="0" lvl="4" indent="0" algn="ctr">
              <a:lnSpc>
                <a:spcPct val="100000"/>
              </a:lnSpc>
              <a:spcBef>
                <a:spcPts val="0"/>
              </a:spcBef>
              <a:spcAft>
                <a:spcPts val="0"/>
              </a:spcAft>
              <a:buClr>
                <a:srgbClr val="000000"/>
              </a:buClr>
              <a:buSzPts val="1100"/>
              <a:buFont typeface="Arial"/>
              <a:buNone/>
              <a:defRPr sz="1100" b="0" i="0" u="none" strike="noStrike" cap="none">
                <a:solidFill>
                  <a:srgbClr val="FFFFFF"/>
                </a:solidFill>
                <a:latin typeface="Gill Sans"/>
                <a:ea typeface="Gill Sans"/>
                <a:cs typeface="Gill Sans"/>
                <a:sym typeface="Gill Sans"/>
              </a:defRPr>
            </a:lvl5pPr>
            <a:lvl6pPr marL="0" marR="0" lvl="5" indent="0" algn="ctr">
              <a:lnSpc>
                <a:spcPct val="100000"/>
              </a:lnSpc>
              <a:spcBef>
                <a:spcPts val="0"/>
              </a:spcBef>
              <a:spcAft>
                <a:spcPts val="0"/>
              </a:spcAft>
              <a:buClr>
                <a:srgbClr val="000000"/>
              </a:buClr>
              <a:buSzPts val="1100"/>
              <a:buFont typeface="Arial"/>
              <a:buNone/>
              <a:defRPr sz="1100" b="0" i="0" u="none" strike="noStrike" cap="none">
                <a:solidFill>
                  <a:srgbClr val="FFFFFF"/>
                </a:solidFill>
                <a:latin typeface="Gill Sans"/>
                <a:ea typeface="Gill Sans"/>
                <a:cs typeface="Gill Sans"/>
                <a:sym typeface="Gill Sans"/>
              </a:defRPr>
            </a:lvl6pPr>
            <a:lvl7pPr marL="0" marR="0" lvl="6" indent="0" algn="ctr">
              <a:lnSpc>
                <a:spcPct val="100000"/>
              </a:lnSpc>
              <a:spcBef>
                <a:spcPts val="0"/>
              </a:spcBef>
              <a:spcAft>
                <a:spcPts val="0"/>
              </a:spcAft>
              <a:buClr>
                <a:srgbClr val="000000"/>
              </a:buClr>
              <a:buSzPts val="1100"/>
              <a:buFont typeface="Arial"/>
              <a:buNone/>
              <a:defRPr sz="1100" b="0" i="0" u="none" strike="noStrike" cap="none">
                <a:solidFill>
                  <a:srgbClr val="FFFFFF"/>
                </a:solidFill>
                <a:latin typeface="Gill Sans"/>
                <a:ea typeface="Gill Sans"/>
                <a:cs typeface="Gill Sans"/>
                <a:sym typeface="Gill Sans"/>
              </a:defRPr>
            </a:lvl7pPr>
            <a:lvl8pPr marL="0" marR="0" lvl="7" indent="0" algn="ctr">
              <a:lnSpc>
                <a:spcPct val="100000"/>
              </a:lnSpc>
              <a:spcBef>
                <a:spcPts val="0"/>
              </a:spcBef>
              <a:spcAft>
                <a:spcPts val="0"/>
              </a:spcAft>
              <a:buClr>
                <a:srgbClr val="000000"/>
              </a:buClr>
              <a:buSzPts val="1100"/>
              <a:buFont typeface="Arial"/>
              <a:buNone/>
              <a:defRPr sz="1100" b="0" i="0" u="none" strike="noStrike" cap="none">
                <a:solidFill>
                  <a:srgbClr val="FFFFFF"/>
                </a:solidFill>
                <a:latin typeface="Gill Sans"/>
                <a:ea typeface="Gill Sans"/>
                <a:cs typeface="Gill Sans"/>
                <a:sym typeface="Gill Sans"/>
              </a:defRPr>
            </a:lvl8pPr>
            <a:lvl9pPr marL="0" marR="0" lvl="8" indent="0" algn="ctr">
              <a:lnSpc>
                <a:spcPct val="100000"/>
              </a:lnSpc>
              <a:spcBef>
                <a:spcPts val="0"/>
              </a:spcBef>
              <a:spcAft>
                <a:spcPts val="0"/>
              </a:spcAft>
              <a:buClr>
                <a:srgbClr val="000000"/>
              </a:buClr>
              <a:buSzPts val="1100"/>
              <a:buFont typeface="Arial"/>
              <a:buNone/>
              <a:defRPr sz="1100" b="0" i="0" u="none" strike="noStrike" cap="none">
                <a:solidFill>
                  <a:srgbClr val="FFFFFF"/>
                </a:solidFill>
                <a:latin typeface="Gill Sans"/>
                <a:ea typeface="Gill Sans"/>
                <a:cs typeface="Gill Sans"/>
                <a:sym typeface="Gill Sans"/>
              </a:defRPr>
            </a:lvl9pPr>
          </a:lstStyle>
          <a:p>
            <a:pPr marL="0" lvl="0" indent="0" algn="ct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Jämförelse" type="twoTxTwoObj">
  <p:cSld name="TWO_OBJECTS_WITH_TEXT">
    <p:spTree>
      <p:nvGrpSpPr>
        <p:cNvPr id="1" name="Shape 60"/>
        <p:cNvGrpSpPr/>
        <p:nvPr/>
      </p:nvGrpSpPr>
      <p:grpSpPr>
        <a:xfrm>
          <a:off x="0" y="0"/>
          <a:ext cx="0" cy="0"/>
          <a:chOff x="0" y="0"/>
          <a:chExt cx="0" cy="0"/>
        </a:xfrm>
      </p:grpSpPr>
      <p:sp>
        <p:nvSpPr>
          <p:cNvPr id="61" name="Google Shape;61;p40"/>
          <p:cNvSpPr txBox="1">
            <a:spLocks noGrp="1"/>
          </p:cNvSpPr>
          <p:nvPr>
            <p:ph type="body" idx="1"/>
          </p:nvPr>
        </p:nvSpPr>
        <p:spPr>
          <a:xfrm>
            <a:off x="1583436" y="2313433"/>
            <a:ext cx="4270248" cy="704087"/>
          </a:xfrm>
          <a:prstGeom prst="rect">
            <a:avLst/>
          </a:prstGeom>
          <a:noFill/>
          <a:ln>
            <a:noFill/>
          </a:ln>
        </p:spPr>
        <p:txBody>
          <a:bodyPr spcFirstLastPara="1" wrap="square" lIns="91425" tIns="45700" rIns="91425" bIns="45700" anchor="b" anchorCtr="1">
            <a:normAutofit/>
          </a:bodyPr>
          <a:lstStyle>
            <a:lvl1pPr marL="457200" lvl="0" indent="-228600" algn="ctr">
              <a:lnSpc>
                <a:spcPct val="100000"/>
              </a:lnSpc>
              <a:spcBef>
                <a:spcPts val="1000"/>
              </a:spcBef>
              <a:spcAft>
                <a:spcPts val="0"/>
              </a:spcAft>
              <a:buSzPts val="1900"/>
              <a:buNone/>
              <a:defRPr sz="1900" b="0" cap="none">
                <a:solidFill>
                  <a:srgbClr val="D31962"/>
                </a:solidFill>
              </a:defRPr>
            </a:lvl1pPr>
            <a:lvl2pPr marL="914400" lvl="1" indent="-228600" algn="l">
              <a:lnSpc>
                <a:spcPct val="100000"/>
              </a:lnSpc>
              <a:spcBef>
                <a:spcPts val="1000"/>
              </a:spcBef>
              <a:spcAft>
                <a:spcPts val="0"/>
              </a:spcAft>
              <a:buSzPts val="1900"/>
              <a:buNone/>
              <a:defRPr sz="1900" b="1"/>
            </a:lvl2pPr>
            <a:lvl3pPr marL="1371600" lvl="2" indent="-228600" algn="l">
              <a:lnSpc>
                <a:spcPct val="100000"/>
              </a:lnSpc>
              <a:spcBef>
                <a:spcPts val="1000"/>
              </a:spcBef>
              <a:spcAft>
                <a:spcPts val="0"/>
              </a:spcAft>
              <a:buSzPts val="1800"/>
              <a:buNone/>
              <a:defRPr sz="1800" b="1"/>
            </a:lvl3pPr>
            <a:lvl4pPr marL="1828800" lvl="3" indent="-228600" algn="l">
              <a:lnSpc>
                <a:spcPct val="100000"/>
              </a:lnSpc>
              <a:spcBef>
                <a:spcPts val="1000"/>
              </a:spcBef>
              <a:spcAft>
                <a:spcPts val="0"/>
              </a:spcAft>
              <a:buSzPts val="1600"/>
              <a:buNone/>
              <a:defRPr sz="1600" b="1"/>
            </a:lvl4pPr>
            <a:lvl5pPr marL="2286000" lvl="4" indent="-228600" algn="l">
              <a:lnSpc>
                <a:spcPct val="100000"/>
              </a:lnSpc>
              <a:spcBef>
                <a:spcPts val="1000"/>
              </a:spcBef>
              <a:spcAft>
                <a:spcPts val="0"/>
              </a:spcAft>
              <a:buSzPts val="1600"/>
              <a:buNone/>
              <a:defRPr sz="1600" b="1"/>
            </a:lvl5pPr>
            <a:lvl6pPr marL="2743200" lvl="5" indent="-228600" algn="l">
              <a:lnSpc>
                <a:spcPct val="100000"/>
              </a:lnSpc>
              <a:spcBef>
                <a:spcPts val="1000"/>
              </a:spcBef>
              <a:spcAft>
                <a:spcPts val="0"/>
              </a:spcAft>
              <a:buSzPts val="1600"/>
              <a:buNone/>
              <a:defRPr sz="1600" b="1"/>
            </a:lvl6pPr>
            <a:lvl7pPr marL="3200400" lvl="6" indent="-228600" algn="l">
              <a:lnSpc>
                <a:spcPct val="100000"/>
              </a:lnSpc>
              <a:spcBef>
                <a:spcPts val="1000"/>
              </a:spcBef>
              <a:spcAft>
                <a:spcPts val="0"/>
              </a:spcAft>
              <a:buSzPts val="1600"/>
              <a:buNone/>
              <a:defRPr sz="1600" b="1"/>
            </a:lvl7pPr>
            <a:lvl8pPr marL="3657600" lvl="7" indent="-228600" algn="l">
              <a:lnSpc>
                <a:spcPct val="100000"/>
              </a:lnSpc>
              <a:spcBef>
                <a:spcPts val="1000"/>
              </a:spcBef>
              <a:spcAft>
                <a:spcPts val="0"/>
              </a:spcAft>
              <a:buSzPts val="1600"/>
              <a:buNone/>
              <a:defRPr sz="1600" b="1"/>
            </a:lvl8pPr>
            <a:lvl9pPr marL="4114800" lvl="8" indent="-228600" algn="l">
              <a:lnSpc>
                <a:spcPct val="100000"/>
              </a:lnSpc>
              <a:spcBef>
                <a:spcPts val="1000"/>
              </a:spcBef>
              <a:spcAft>
                <a:spcPts val="0"/>
              </a:spcAft>
              <a:buSzPts val="1600"/>
              <a:buNone/>
              <a:defRPr sz="1600" b="1"/>
            </a:lvl9pPr>
          </a:lstStyle>
          <a:p>
            <a:endParaRPr/>
          </a:p>
        </p:txBody>
      </p:sp>
      <p:sp>
        <p:nvSpPr>
          <p:cNvPr id="62" name="Google Shape;62;p40"/>
          <p:cNvSpPr txBox="1">
            <a:spLocks noGrp="1"/>
          </p:cNvSpPr>
          <p:nvPr>
            <p:ph type="body" idx="2"/>
          </p:nvPr>
        </p:nvSpPr>
        <p:spPr>
          <a:xfrm>
            <a:off x="1583436" y="3143250"/>
            <a:ext cx="4270248" cy="2596776"/>
          </a:xfrm>
          <a:prstGeom prst="rect">
            <a:avLst/>
          </a:prstGeom>
          <a:noFill/>
          <a:ln>
            <a:noFill/>
          </a:ln>
        </p:spPr>
        <p:txBody>
          <a:bodyPr spcFirstLastPara="1" wrap="square" lIns="91425" tIns="45700" rIns="91425" bIns="45700" anchor="t" anchorCtr="0">
            <a:normAutofit/>
          </a:bodyPr>
          <a:lstStyle>
            <a:lvl1pPr marL="457200" lvl="0" indent="-342900" algn="l">
              <a:lnSpc>
                <a:spcPct val="100000"/>
              </a:lnSpc>
              <a:spcBef>
                <a:spcPts val="1000"/>
              </a:spcBef>
              <a:spcAft>
                <a:spcPts val="0"/>
              </a:spcAft>
              <a:buSzPts val="1800"/>
              <a:buChar char="•"/>
              <a:defRPr/>
            </a:lvl1pPr>
            <a:lvl2pPr marL="914400" lvl="1" indent="-342900" algn="l">
              <a:lnSpc>
                <a:spcPct val="100000"/>
              </a:lnSpc>
              <a:spcBef>
                <a:spcPts val="1000"/>
              </a:spcBef>
              <a:spcAft>
                <a:spcPts val="0"/>
              </a:spcAft>
              <a:buSzPts val="1800"/>
              <a:buChar char="•"/>
              <a:defRPr/>
            </a:lvl2pPr>
            <a:lvl3pPr marL="1371600" lvl="2" indent="-342900" algn="l">
              <a:lnSpc>
                <a:spcPct val="100000"/>
              </a:lnSpc>
              <a:spcBef>
                <a:spcPts val="1000"/>
              </a:spcBef>
              <a:spcAft>
                <a:spcPts val="0"/>
              </a:spcAft>
              <a:buSzPts val="1800"/>
              <a:buChar char="•"/>
              <a:defRPr/>
            </a:lvl3pPr>
            <a:lvl4pPr marL="1828800" lvl="3" indent="-342900" algn="l">
              <a:lnSpc>
                <a:spcPct val="100000"/>
              </a:lnSpc>
              <a:spcBef>
                <a:spcPts val="1000"/>
              </a:spcBef>
              <a:spcAft>
                <a:spcPts val="0"/>
              </a:spcAft>
              <a:buSzPts val="1800"/>
              <a:buChar char="•"/>
              <a:defRPr/>
            </a:lvl4pPr>
            <a:lvl5pPr marL="2286000" lvl="4" indent="-342900" algn="l">
              <a:lnSpc>
                <a:spcPct val="100000"/>
              </a:lnSpc>
              <a:spcBef>
                <a:spcPts val="1000"/>
              </a:spcBef>
              <a:spcAft>
                <a:spcPts val="0"/>
              </a:spcAft>
              <a:buSzPts val="1800"/>
              <a:buChar char="•"/>
              <a:defRPr/>
            </a:lvl5pPr>
            <a:lvl6pPr marL="2743200" lvl="5" indent="-342900" algn="l">
              <a:lnSpc>
                <a:spcPct val="100000"/>
              </a:lnSpc>
              <a:spcBef>
                <a:spcPts val="1000"/>
              </a:spcBef>
              <a:spcAft>
                <a:spcPts val="0"/>
              </a:spcAft>
              <a:buSzPts val="1800"/>
              <a:buChar char="•"/>
              <a:defRPr/>
            </a:lvl6pPr>
            <a:lvl7pPr marL="3200400" lvl="6" indent="-342900" algn="l">
              <a:lnSpc>
                <a:spcPct val="100000"/>
              </a:lnSpc>
              <a:spcBef>
                <a:spcPts val="1000"/>
              </a:spcBef>
              <a:spcAft>
                <a:spcPts val="0"/>
              </a:spcAft>
              <a:buSzPts val="1800"/>
              <a:buChar char="•"/>
              <a:defRPr/>
            </a:lvl7pPr>
            <a:lvl8pPr marL="3657600" lvl="7" indent="-342900" algn="l">
              <a:lnSpc>
                <a:spcPct val="100000"/>
              </a:lnSpc>
              <a:spcBef>
                <a:spcPts val="1000"/>
              </a:spcBef>
              <a:spcAft>
                <a:spcPts val="0"/>
              </a:spcAft>
              <a:buSzPts val="1800"/>
              <a:buChar char="•"/>
              <a:defRPr/>
            </a:lvl8pPr>
            <a:lvl9pPr marL="4114800" lvl="8" indent="-342900" algn="l">
              <a:lnSpc>
                <a:spcPct val="100000"/>
              </a:lnSpc>
              <a:spcBef>
                <a:spcPts val="1000"/>
              </a:spcBef>
              <a:spcAft>
                <a:spcPts val="0"/>
              </a:spcAft>
              <a:buSzPts val="1800"/>
              <a:buChar char="•"/>
              <a:defRPr/>
            </a:lvl9pPr>
          </a:lstStyle>
          <a:p>
            <a:endParaRPr/>
          </a:p>
        </p:txBody>
      </p:sp>
      <p:sp>
        <p:nvSpPr>
          <p:cNvPr id="63" name="Google Shape;63;p40"/>
          <p:cNvSpPr txBox="1">
            <a:spLocks noGrp="1"/>
          </p:cNvSpPr>
          <p:nvPr>
            <p:ph type="body" idx="3"/>
          </p:nvPr>
        </p:nvSpPr>
        <p:spPr>
          <a:xfrm>
            <a:off x="6338316" y="3143250"/>
            <a:ext cx="4253484" cy="2596776"/>
          </a:xfrm>
          <a:prstGeom prst="rect">
            <a:avLst/>
          </a:prstGeom>
          <a:noFill/>
          <a:ln>
            <a:noFill/>
          </a:ln>
        </p:spPr>
        <p:txBody>
          <a:bodyPr spcFirstLastPara="1" wrap="square" lIns="91425" tIns="45700" rIns="91425" bIns="45700" anchor="t" anchorCtr="0">
            <a:normAutofit/>
          </a:bodyPr>
          <a:lstStyle>
            <a:lvl1pPr marL="457200" lvl="0" indent="-342900" algn="l">
              <a:lnSpc>
                <a:spcPct val="100000"/>
              </a:lnSpc>
              <a:spcBef>
                <a:spcPts val="1000"/>
              </a:spcBef>
              <a:spcAft>
                <a:spcPts val="0"/>
              </a:spcAft>
              <a:buSzPts val="1800"/>
              <a:buChar char="•"/>
              <a:defRPr/>
            </a:lvl1pPr>
            <a:lvl2pPr marL="914400" lvl="1" indent="-342900" algn="l">
              <a:lnSpc>
                <a:spcPct val="100000"/>
              </a:lnSpc>
              <a:spcBef>
                <a:spcPts val="1000"/>
              </a:spcBef>
              <a:spcAft>
                <a:spcPts val="0"/>
              </a:spcAft>
              <a:buSzPts val="1800"/>
              <a:buChar char="•"/>
              <a:defRPr/>
            </a:lvl2pPr>
            <a:lvl3pPr marL="1371600" lvl="2" indent="-342900" algn="l">
              <a:lnSpc>
                <a:spcPct val="100000"/>
              </a:lnSpc>
              <a:spcBef>
                <a:spcPts val="1000"/>
              </a:spcBef>
              <a:spcAft>
                <a:spcPts val="0"/>
              </a:spcAft>
              <a:buSzPts val="1800"/>
              <a:buChar char="•"/>
              <a:defRPr/>
            </a:lvl3pPr>
            <a:lvl4pPr marL="1828800" lvl="3" indent="-342900" algn="l">
              <a:lnSpc>
                <a:spcPct val="100000"/>
              </a:lnSpc>
              <a:spcBef>
                <a:spcPts val="1000"/>
              </a:spcBef>
              <a:spcAft>
                <a:spcPts val="0"/>
              </a:spcAft>
              <a:buSzPts val="1800"/>
              <a:buChar char="•"/>
              <a:defRPr/>
            </a:lvl4pPr>
            <a:lvl5pPr marL="2286000" lvl="4" indent="-330200" algn="l">
              <a:lnSpc>
                <a:spcPct val="100000"/>
              </a:lnSpc>
              <a:spcBef>
                <a:spcPts val="1000"/>
              </a:spcBef>
              <a:spcAft>
                <a:spcPts val="0"/>
              </a:spcAft>
              <a:buSzPts val="1600"/>
              <a:buChar char="•"/>
              <a:defRPr/>
            </a:lvl5pPr>
            <a:lvl6pPr marL="2743200" lvl="5" indent="-342900" algn="l">
              <a:lnSpc>
                <a:spcPct val="100000"/>
              </a:lnSpc>
              <a:spcBef>
                <a:spcPts val="1000"/>
              </a:spcBef>
              <a:spcAft>
                <a:spcPts val="0"/>
              </a:spcAft>
              <a:buSzPts val="1800"/>
              <a:buChar char="•"/>
              <a:defRPr/>
            </a:lvl6pPr>
            <a:lvl7pPr marL="3200400" lvl="6" indent="-342900" algn="l">
              <a:lnSpc>
                <a:spcPct val="100000"/>
              </a:lnSpc>
              <a:spcBef>
                <a:spcPts val="1000"/>
              </a:spcBef>
              <a:spcAft>
                <a:spcPts val="0"/>
              </a:spcAft>
              <a:buSzPts val="1800"/>
              <a:buChar char="•"/>
              <a:defRPr/>
            </a:lvl7pPr>
            <a:lvl8pPr marL="3657600" lvl="7" indent="-342900" algn="l">
              <a:lnSpc>
                <a:spcPct val="100000"/>
              </a:lnSpc>
              <a:spcBef>
                <a:spcPts val="1000"/>
              </a:spcBef>
              <a:spcAft>
                <a:spcPts val="0"/>
              </a:spcAft>
              <a:buSzPts val="1800"/>
              <a:buChar char="•"/>
              <a:defRPr/>
            </a:lvl8pPr>
            <a:lvl9pPr marL="4114800" lvl="8" indent="-342900" algn="l">
              <a:lnSpc>
                <a:spcPct val="100000"/>
              </a:lnSpc>
              <a:spcBef>
                <a:spcPts val="1000"/>
              </a:spcBef>
              <a:spcAft>
                <a:spcPts val="0"/>
              </a:spcAft>
              <a:buSzPts val="1800"/>
              <a:buChar char="•"/>
              <a:defRPr/>
            </a:lvl9pPr>
          </a:lstStyle>
          <a:p>
            <a:endParaRPr/>
          </a:p>
        </p:txBody>
      </p:sp>
      <p:sp>
        <p:nvSpPr>
          <p:cNvPr id="64" name="Google Shape;64;p40"/>
          <p:cNvSpPr txBox="1">
            <a:spLocks noGrp="1"/>
          </p:cNvSpPr>
          <p:nvPr>
            <p:ph type="body" idx="4"/>
          </p:nvPr>
        </p:nvSpPr>
        <p:spPr>
          <a:xfrm>
            <a:off x="6338316" y="2313433"/>
            <a:ext cx="4270248" cy="704087"/>
          </a:xfrm>
          <a:prstGeom prst="rect">
            <a:avLst/>
          </a:prstGeom>
          <a:noFill/>
          <a:ln>
            <a:noFill/>
          </a:ln>
        </p:spPr>
        <p:txBody>
          <a:bodyPr spcFirstLastPara="1" wrap="square" lIns="91425" tIns="45700" rIns="91425" bIns="45700" anchor="b" anchorCtr="1">
            <a:normAutofit/>
          </a:bodyPr>
          <a:lstStyle>
            <a:lvl1pPr marL="457200" lvl="0" indent="-228600" algn="ctr">
              <a:lnSpc>
                <a:spcPct val="100000"/>
              </a:lnSpc>
              <a:spcBef>
                <a:spcPts val="1000"/>
              </a:spcBef>
              <a:spcAft>
                <a:spcPts val="0"/>
              </a:spcAft>
              <a:buSzPts val="1900"/>
              <a:buNone/>
              <a:defRPr sz="1900" b="0" cap="none">
                <a:solidFill>
                  <a:srgbClr val="D31962"/>
                </a:solidFill>
              </a:defRPr>
            </a:lvl1pPr>
            <a:lvl2pPr marL="914400" lvl="1" indent="-228600" algn="l">
              <a:lnSpc>
                <a:spcPct val="100000"/>
              </a:lnSpc>
              <a:spcBef>
                <a:spcPts val="1000"/>
              </a:spcBef>
              <a:spcAft>
                <a:spcPts val="0"/>
              </a:spcAft>
              <a:buSzPts val="1900"/>
              <a:buNone/>
              <a:defRPr sz="1900" b="1"/>
            </a:lvl2pPr>
            <a:lvl3pPr marL="1371600" lvl="2" indent="-228600" algn="l">
              <a:lnSpc>
                <a:spcPct val="100000"/>
              </a:lnSpc>
              <a:spcBef>
                <a:spcPts val="1000"/>
              </a:spcBef>
              <a:spcAft>
                <a:spcPts val="0"/>
              </a:spcAft>
              <a:buSzPts val="1800"/>
              <a:buNone/>
              <a:defRPr sz="1800" b="1"/>
            </a:lvl3pPr>
            <a:lvl4pPr marL="1828800" lvl="3" indent="-228600" algn="l">
              <a:lnSpc>
                <a:spcPct val="100000"/>
              </a:lnSpc>
              <a:spcBef>
                <a:spcPts val="1000"/>
              </a:spcBef>
              <a:spcAft>
                <a:spcPts val="0"/>
              </a:spcAft>
              <a:buSzPts val="1600"/>
              <a:buNone/>
              <a:defRPr sz="1600" b="1"/>
            </a:lvl4pPr>
            <a:lvl5pPr marL="2286000" lvl="4" indent="-228600" algn="l">
              <a:lnSpc>
                <a:spcPct val="100000"/>
              </a:lnSpc>
              <a:spcBef>
                <a:spcPts val="1000"/>
              </a:spcBef>
              <a:spcAft>
                <a:spcPts val="0"/>
              </a:spcAft>
              <a:buSzPts val="1600"/>
              <a:buNone/>
              <a:defRPr sz="1600" b="1"/>
            </a:lvl5pPr>
            <a:lvl6pPr marL="2743200" lvl="5" indent="-228600" algn="l">
              <a:lnSpc>
                <a:spcPct val="100000"/>
              </a:lnSpc>
              <a:spcBef>
                <a:spcPts val="1000"/>
              </a:spcBef>
              <a:spcAft>
                <a:spcPts val="0"/>
              </a:spcAft>
              <a:buSzPts val="1600"/>
              <a:buNone/>
              <a:defRPr sz="1600" b="1"/>
            </a:lvl6pPr>
            <a:lvl7pPr marL="3200400" lvl="6" indent="-228600" algn="l">
              <a:lnSpc>
                <a:spcPct val="100000"/>
              </a:lnSpc>
              <a:spcBef>
                <a:spcPts val="1000"/>
              </a:spcBef>
              <a:spcAft>
                <a:spcPts val="0"/>
              </a:spcAft>
              <a:buSzPts val="1600"/>
              <a:buNone/>
              <a:defRPr sz="1600" b="1"/>
            </a:lvl7pPr>
            <a:lvl8pPr marL="3657600" lvl="7" indent="-228600" algn="l">
              <a:lnSpc>
                <a:spcPct val="100000"/>
              </a:lnSpc>
              <a:spcBef>
                <a:spcPts val="1000"/>
              </a:spcBef>
              <a:spcAft>
                <a:spcPts val="0"/>
              </a:spcAft>
              <a:buSzPts val="1600"/>
              <a:buNone/>
              <a:defRPr sz="1600" b="1"/>
            </a:lvl8pPr>
            <a:lvl9pPr marL="4114800" lvl="8" indent="-228600" algn="l">
              <a:lnSpc>
                <a:spcPct val="100000"/>
              </a:lnSpc>
              <a:spcBef>
                <a:spcPts val="1000"/>
              </a:spcBef>
              <a:spcAft>
                <a:spcPts val="0"/>
              </a:spcAft>
              <a:buSzPts val="1600"/>
              <a:buNone/>
              <a:defRPr sz="1600" b="1"/>
            </a:lvl9pPr>
          </a:lstStyle>
          <a:p>
            <a:endParaRPr/>
          </a:p>
        </p:txBody>
      </p:sp>
      <p:sp>
        <p:nvSpPr>
          <p:cNvPr id="65" name="Google Shape;65;p40"/>
          <p:cNvSpPr txBox="1">
            <a:spLocks noGrp="1"/>
          </p:cNvSpPr>
          <p:nvPr>
            <p:ph type="dt" idx="10"/>
          </p:nvPr>
        </p:nvSpPr>
        <p:spPr>
          <a:xfrm>
            <a:off x="7821429" y="6238816"/>
            <a:ext cx="2753746" cy="323968"/>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6" name="Google Shape;66;p40"/>
          <p:cNvSpPr txBox="1">
            <a:spLocks noGrp="1"/>
          </p:cNvSpPr>
          <p:nvPr>
            <p:ph type="ftr" idx="11"/>
          </p:nvPr>
        </p:nvSpPr>
        <p:spPr>
          <a:xfrm>
            <a:off x="1600200" y="6236208"/>
            <a:ext cx="5901189" cy="32004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7" name="Google Shape;67;p40"/>
          <p:cNvSpPr>
            <a:spLocks noGrp="1"/>
          </p:cNvSpPr>
          <p:nvPr>
            <p:ph type="sldNum" idx="12"/>
          </p:nvPr>
        </p:nvSpPr>
        <p:spPr>
          <a:xfrm>
            <a:off x="10758922" y="6217920"/>
            <a:ext cx="365760" cy="365760"/>
          </a:xfrm>
          <a:prstGeom prst="ellipse">
            <a:avLst/>
          </a:prstGeom>
          <a:solidFill>
            <a:srgbClr val="1D1D1D">
              <a:alpha val="69411"/>
            </a:srgbClr>
          </a:solidFill>
          <a:ln>
            <a:noFill/>
          </a:ln>
        </p:spPr>
        <p:txBody>
          <a:bodyPr spcFirstLastPara="1" wrap="square" lIns="18275" tIns="45700" rIns="18275" bIns="45700" anchor="ctr" anchorCtr="0">
            <a:noAutofit/>
          </a:bodyPr>
          <a:lstStyle>
            <a:lvl1pPr marL="0" marR="0" lvl="0" indent="0" algn="ctr">
              <a:lnSpc>
                <a:spcPct val="100000"/>
              </a:lnSpc>
              <a:spcBef>
                <a:spcPts val="0"/>
              </a:spcBef>
              <a:spcAft>
                <a:spcPts val="0"/>
              </a:spcAft>
              <a:buClr>
                <a:srgbClr val="000000"/>
              </a:buClr>
              <a:buSzPts val="1100"/>
              <a:buFont typeface="Arial"/>
              <a:buNone/>
              <a:defRPr sz="1100" b="0" i="0" u="none" strike="noStrike" cap="none">
                <a:solidFill>
                  <a:srgbClr val="FFFFFF"/>
                </a:solidFill>
                <a:latin typeface="Gill Sans"/>
                <a:ea typeface="Gill Sans"/>
                <a:cs typeface="Gill Sans"/>
                <a:sym typeface="Gill Sans"/>
              </a:defRPr>
            </a:lvl1pPr>
            <a:lvl2pPr marL="0" marR="0" lvl="1" indent="0" algn="ctr">
              <a:lnSpc>
                <a:spcPct val="100000"/>
              </a:lnSpc>
              <a:spcBef>
                <a:spcPts val="0"/>
              </a:spcBef>
              <a:spcAft>
                <a:spcPts val="0"/>
              </a:spcAft>
              <a:buClr>
                <a:srgbClr val="000000"/>
              </a:buClr>
              <a:buSzPts val="1100"/>
              <a:buFont typeface="Arial"/>
              <a:buNone/>
              <a:defRPr sz="1100" b="0" i="0" u="none" strike="noStrike" cap="none">
                <a:solidFill>
                  <a:srgbClr val="FFFFFF"/>
                </a:solidFill>
                <a:latin typeface="Gill Sans"/>
                <a:ea typeface="Gill Sans"/>
                <a:cs typeface="Gill Sans"/>
                <a:sym typeface="Gill Sans"/>
              </a:defRPr>
            </a:lvl2pPr>
            <a:lvl3pPr marL="0" marR="0" lvl="2" indent="0" algn="ctr">
              <a:lnSpc>
                <a:spcPct val="100000"/>
              </a:lnSpc>
              <a:spcBef>
                <a:spcPts val="0"/>
              </a:spcBef>
              <a:spcAft>
                <a:spcPts val="0"/>
              </a:spcAft>
              <a:buClr>
                <a:srgbClr val="000000"/>
              </a:buClr>
              <a:buSzPts val="1100"/>
              <a:buFont typeface="Arial"/>
              <a:buNone/>
              <a:defRPr sz="1100" b="0" i="0" u="none" strike="noStrike" cap="none">
                <a:solidFill>
                  <a:srgbClr val="FFFFFF"/>
                </a:solidFill>
                <a:latin typeface="Gill Sans"/>
                <a:ea typeface="Gill Sans"/>
                <a:cs typeface="Gill Sans"/>
                <a:sym typeface="Gill Sans"/>
              </a:defRPr>
            </a:lvl3pPr>
            <a:lvl4pPr marL="0" marR="0" lvl="3" indent="0" algn="ctr">
              <a:lnSpc>
                <a:spcPct val="100000"/>
              </a:lnSpc>
              <a:spcBef>
                <a:spcPts val="0"/>
              </a:spcBef>
              <a:spcAft>
                <a:spcPts val="0"/>
              </a:spcAft>
              <a:buClr>
                <a:srgbClr val="000000"/>
              </a:buClr>
              <a:buSzPts val="1100"/>
              <a:buFont typeface="Arial"/>
              <a:buNone/>
              <a:defRPr sz="1100" b="0" i="0" u="none" strike="noStrike" cap="none">
                <a:solidFill>
                  <a:srgbClr val="FFFFFF"/>
                </a:solidFill>
                <a:latin typeface="Gill Sans"/>
                <a:ea typeface="Gill Sans"/>
                <a:cs typeface="Gill Sans"/>
                <a:sym typeface="Gill Sans"/>
              </a:defRPr>
            </a:lvl4pPr>
            <a:lvl5pPr marL="0" marR="0" lvl="4" indent="0" algn="ctr">
              <a:lnSpc>
                <a:spcPct val="100000"/>
              </a:lnSpc>
              <a:spcBef>
                <a:spcPts val="0"/>
              </a:spcBef>
              <a:spcAft>
                <a:spcPts val="0"/>
              </a:spcAft>
              <a:buClr>
                <a:srgbClr val="000000"/>
              </a:buClr>
              <a:buSzPts val="1100"/>
              <a:buFont typeface="Arial"/>
              <a:buNone/>
              <a:defRPr sz="1100" b="0" i="0" u="none" strike="noStrike" cap="none">
                <a:solidFill>
                  <a:srgbClr val="FFFFFF"/>
                </a:solidFill>
                <a:latin typeface="Gill Sans"/>
                <a:ea typeface="Gill Sans"/>
                <a:cs typeface="Gill Sans"/>
                <a:sym typeface="Gill Sans"/>
              </a:defRPr>
            </a:lvl5pPr>
            <a:lvl6pPr marL="0" marR="0" lvl="5" indent="0" algn="ctr">
              <a:lnSpc>
                <a:spcPct val="100000"/>
              </a:lnSpc>
              <a:spcBef>
                <a:spcPts val="0"/>
              </a:spcBef>
              <a:spcAft>
                <a:spcPts val="0"/>
              </a:spcAft>
              <a:buClr>
                <a:srgbClr val="000000"/>
              </a:buClr>
              <a:buSzPts val="1100"/>
              <a:buFont typeface="Arial"/>
              <a:buNone/>
              <a:defRPr sz="1100" b="0" i="0" u="none" strike="noStrike" cap="none">
                <a:solidFill>
                  <a:srgbClr val="FFFFFF"/>
                </a:solidFill>
                <a:latin typeface="Gill Sans"/>
                <a:ea typeface="Gill Sans"/>
                <a:cs typeface="Gill Sans"/>
                <a:sym typeface="Gill Sans"/>
              </a:defRPr>
            </a:lvl6pPr>
            <a:lvl7pPr marL="0" marR="0" lvl="6" indent="0" algn="ctr">
              <a:lnSpc>
                <a:spcPct val="100000"/>
              </a:lnSpc>
              <a:spcBef>
                <a:spcPts val="0"/>
              </a:spcBef>
              <a:spcAft>
                <a:spcPts val="0"/>
              </a:spcAft>
              <a:buClr>
                <a:srgbClr val="000000"/>
              </a:buClr>
              <a:buSzPts val="1100"/>
              <a:buFont typeface="Arial"/>
              <a:buNone/>
              <a:defRPr sz="1100" b="0" i="0" u="none" strike="noStrike" cap="none">
                <a:solidFill>
                  <a:srgbClr val="FFFFFF"/>
                </a:solidFill>
                <a:latin typeface="Gill Sans"/>
                <a:ea typeface="Gill Sans"/>
                <a:cs typeface="Gill Sans"/>
                <a:sym typeface="Gill Sans"/>
              </a:defRPr>
            </a:lvl7pPr>
            <a:lvl8pPr marL="0" marR="0" lvl="7" indent="0" algn="ctr">
              <a:lnSpc>
                <a:spcPct val="100000"/>
              </a:lnSpc>
              <a:spcBef>
                <a:spcPts val="0"/>
              </a:spcBef>
              <a:spcAft>
                <a:spcPts val="0"/>
              </a:spcAft>
              <a:buClr>
                <a:srgbClr val="000000"/>
              </a:buClr>
              <a:buSzPts val="1100"/>
              <a:buFont typeface="Arial"/>
              <a:buNone/>
              <a:defRPr sz="1100" b="0" i="0" u="none" strike="noStrike" cap="none">
                <a:solidFill>
                  <a:srgbClr val="FFFFFF"/>
                </a:solidFill>
                <a:latin typeface="Gill Sans"/>
                <a:ea typeface="Gill Sans"/>
                <a:cs typeface="Gill Sans"/>
                <a:sym typeface="Gill Sans"/>
              </a:defRPr>
            </a:lvl8pPr>
            <a:lvl9pPr marL="0" marR="0" lvl="8" indent="0" algn="ctr">
              <a:lnSpc>
                <a:spcPct val="100000"/>
              </a:lnSpc>
              <a:spcBef>
                <a:spcPts val="0"/>
              </a:spcBef>
              <a:spcAft>
                <a:spcPts val="0"/>
              </a:spcAft>
              <a:buClr>
                <a:srgbClr val="000000"/>
              </a:buClr>
              <a:buSzPts val="1100"/>
              <a:buFont typeface="Arial"/>
              <a:buNone/>
              <a:defRPr sz="1100" b="0" i="0" u="none" strike="noStrike" cap="none">
                <a:solidFill>
                  <a:srgbClr val="FFFFFF"/>
                </a:solidFill>
                <a:latin typeface="Gill Sans"/>
                <a:ea typeface="Gill Sans"/>
                <a:cs typeface="Gill Sans"/>
                <a:sym typeface="Gill Sans"/>
              </a:defRPr>
            </a:lvl9pPr>
          </a:lstStyle>
          <a:p>
            <a:pPr marL="0" lvl="0" indent="0" algn="ctr" rtl="0">
              <a:spcBef>
                <a:spcPts val="0"/>
              </a:spcBef>
              <a:spcAft>
                <a:spcPts val="0"/>
              </a:spcAft>
              <a:buNone/>
            </a:pPr>
            <a:fld id="{00000000-1234-1234-1234-123412341234}" type="slidenum">
              <a:rPr lang="en-US"/>
              <a:t>‹#›</a:t>
            </a:fld>
            <a:endParaRPr/>
          </a:p>
        </p:txBody>
      </p:sp>
      <p:sp>
        <p:nvSpPr>
          <p:cNvPr id="68" name="Google Shape;68;p40"/>
          <p:cNvSpPr txBox="1">
            <a:spLocks noGrp="1"/>
          </p:cNvSpPr>
          <p:nvPr>
            <p:ph type="title"/>
          </p:nvPr>
        </p:nvSpPr>
        <p:spPr>
          <a:xfrm>
            <a:off x="2231136" y="964692"/>
            <a:ext cx="7729728" cy="1188720"/>
          </a:xfrm>
          <a:prstGeom prst="rect">
            <a:avLst/>
          </a:prstGeom>
          <a:solidFill>
            <a:srgbClr val="FFFFFF"/>
          </a:solidFill>
          <a:ln w="31750" cap="sq" cmpd="sng">
            <a:solidFill>
              <a:srgbClr val="404040"/>
            </a:solidFill>
            <a:prstDash val="solid"/>
            <a:miter lim="800000"/>
            <a:headEnd type="none" w="sm" len="sm"/>
            <a:tailEnd type="none" w="sm" len="sm"/>
          </a:ln>
        </p:spPr>
        <p:txBody>
          <a:bodyPr spcFirstLastPara="1" wrap="square" lIns="182875" tIns="182875" rIns="182875" bIns="182875" anchor="ctr" anchorCtr="0">
            <a:normAutofit/>
          </a:bodyPr>
          <a:lstStyle>
            <a:lvl1pPr lvl="0" algn="ctr">
              <a:lnSpc>
                <a:spcPct val="90000"/>
              </a:lnSpc>
              <a:spcBef>
                <a:spcPts val="0"/>
              </a:spcBef>
              <a:spcAft>
                <a:spcPts val="0"/>
              </a:spcAft>
              <a:buClr>
                <a:srgbClr val="262626"/>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Rubrik och lodrät text" type="vertTx">
  <p:cSld name="VERTICAL_TEXT">
    <p:spTree>
      <p:nvGrpSpPr>
        <p:cNvPr id="1" name="Shape 74"/>
        <p:cNvGrpSpPr/>
        <p:nvPr/>
      </p:nvGrpSpPr>
      <p:grpSpPr>
        <a:xfrm>
          <a:off x="0" y="0"/>
          <a:ext cx="0" cy="0"/>
          <a:chOff x="0" y="0"/>
          <a:chExt cx="0" cy="0"/>
        </a:xfrm>
      </p:grpSpPr>
      <p:sp>
        <p:nvSpPr>
          <p:cNvPr id="75" name="Google Shape;75;p42"/>
          <p:cNvSpPr txBox="1">
            <a:spLocks noGrp="1"/>
          </p:cNvSpPr>
          <p:nvPr>
            <p:ph type="title"/>
          </p:nvPr>
        </p:nvSpPr>
        <p:spPr>
          <a:xfrm>
            <a:off x="2231136" y="964692"/>
            <a:ext cx="7729728" cy="1188720"/>
          </a:xfrm>
          <a:prstGeom prst="rect">
            <a:avLst/>
          </a:prstGeom>
          <a:solidFill>
            <a:srgbClr val="FFFFFF"/>
          </a:solidFill>
          <a:ln w="31750" cap="sq" cmpd="sng">
            <a:solidFill>
              <a:srgbClr val="404040"/>
            </a:solidFill>
            <a:prstDash val="solid"/>
            <a:miter lim="800000"/>
            <a:headEnd type="none" w="sm" len="sm"/>
            <a:tailEnd type="none" w="sm" len="sm"/>
          </a:ln>
        </p:spPr>
        <p:txBody>
          <a:bodyPr spcFirstLastPara="1" wrap="square" lIns="182875" tIns="182875" rIns="182875" bIns="182875" anchor="ctr" anchorCtr="0">
            <a:normAutofit/>
          </a:bodyPr>
          <a:lstStyle>
            <a:lvl1pPr lvl="0" algn="ctr">
              <a:lnSpc>
                <a:spcPct val="90000"/>
              </a:lnSpc>
              <a:spcBef>
                <a:spcPts val="0"/>
              </a:spcBef>
              <a:spcAft>
                <a:spcPts val="0"/>
              </a:spcAft>
              <a:buClr>
                <a:srgbClr val="262626"/>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6" name="Google Shape;76;p42"/>
          <p:cNvSpPr txBox="1">
            <a:spLocks noGrp="1"/>
          </p:cNvSpPr>
          <p:nvPr>
            <p:ph type="body" idx="1"/>
          </p:nvPr>
        </p:nvSpPr>
        <p:spPr>
          <a:xfrm rot="5400000">
            <a:off x="4545009" y="324172"/>
            <a:ext cx="3101983" cy="7729728"/>
          </a:xfrm>
          <a:prstGeom prst="rect">
            <a:avLst/>
          </a:prstGeom>
          <a:noFill/>
          <a:ln>
            <a:noFill/>
          </a:ln>
        </p:spPr>
        <p:txBody>
          <a:bodyPr spcFirstLastPara="1" wrap="square" lIns="91425" tIns="45700" rIns="91425" bIns="45700" anchor="t" anchorCtr="0">
            <a:normAutofit/>
          </a:bodyPr>
          <a:lstStyle>
            <a:lvl1pPr marL="457200" lvl="0" indent="-342900" algn="l">
              <a:lnSpc>
                <a:spcPct val="100000"/>
              </a:lnSpc>
              <a:spcBef>
                <a:spcPts val="1000"/>
              </a:spcBef>
              <a:spcAft>
                <a:spcPts val="0"/>
              </a:spcAft>
              <a:buSzPts val="1800"/>
              <a:buChar char="•"/>
              <a:defRPr/>
            </a:lvl1pPr>
            <a:lvl2pPr marL="914400" lvl="1" indent="-342900" algn="l">
              <a:lnSpc>
                <a:spcPct val="100000"/>
              </a:lnSpc>
              <a:spcBef>
                <a:spcPts val="1000"/>
              </a:spcBef>
              <a:spcAft>
                <a:spcPts val="0"/>
              </a:spcAft>
              <a:buSzPts val="1800"/>
              <a:buChar char="•"/>
              <a:defRPr/>
            </a:lvl2pPr>
            <a:lvl3pPr marL="1371600" lvl="2" indent="-342900" algn="l">
              <a:lnSpc>
                <a:spcPct val="100000"/>
              </a:lnSpc>
              <a:spcBef>
                <a:spcPts val="1000"/>
              </a:spcBef>
              <a:spcAft>
                <a:spcPts val="0"/>
              </a:spcAft>
              <a:buSzPts val="1800"/>
              <a:buChar char="•"/>
              <a:defRPr/>
            </a:lvl3pPr>
            <a:lvl4pPr marL="1828800" lvl="3" indent="-342900" algn="l">
              <a:lnSpc>
                <a:spcPct val="100000"/>
              </a:lnSpc>
              <a:spcBef>
                <a:spcPts val="1000"/>
              </a:spcBef>
              <a:spcAft>
                <a:spcPts val="0"/>
              </a:spcAft>
              <a:buSzPts val="1800"/>
              <a:buChar char="•"/>
              <a:defRPr/>
            </a:lvl4pPr>
            <a:lvl5pPr marL="2286000" lvl="4" indent="-342900" algn="l">
              <a:lnSpc>
                <a:spcPct val="100000"/>
              </a:lnSpc>
              <a:spcBef>
                <a:spcPts val="1000"/>
              </a:spcBef>
              <a:spcAft>
                <a:spcPts val="0"/>
              </a:spcAft>
              <a:buSzPts val="1800"/>
              <a:buChar char="•"/>
              <a:defRPr/>
            </a:lvl5pPr>
            <a:lvl6pPr marL="2743200" lvl="5" indent="-342900" algn="l">
              <a:lnSpc>
                <a:spcPct val="100000"/>
              </a:lnSpc>
              <a:spcBef>
                <a:spcPts val="1000"/>
              </a:spcBef>
              <a:spcAft>
                <a:spcPts val="0"/>
              </a:spcAft>
              <a:buSzPts val="1800"/>
              <a:buChar char="•"/>
              <a:defRPr/>
            </a:lvl6pPr>
            <a:lvl7pPr marL="3200400" lvl="6" indent="-342900" algn="l">
              <a:lnSpc>
                <a:spcPct val="100000"/>
              </a:lnSpc>
              <a:spcBef>
                <a:spcPts val="1000"/>
              </a:spcBef>
              <a:spcAft>
                <a:spcPts val="0"/>
              </a:spcAft>
              <a:buSzPts val="1800"/>
              <a:buChar char="•"/>
              <a:defRPr/>
            </a:lvl7pPr>
            <a:lvl8pPr marL="3657600" lvl="7" indent="-342900" algn="l">
              <a:lnSpc>
                <a:spcPct val="100000"/>
              </a:lnSpc>
              <a:spcBef>
                <a:spcPts val="1000"/>
              </a:spcBef>
              <a:spcAft>
                <a:spcPts val="0"/>
              </a:spcAft>
              <a:buSzPts val="1800"/>
              <a:buChar char="•"/>
              <a:defRPr/>
            </a:lvl8pPr>
            <a:lvl9pPr marL="4114800" lvl="8" indent="-342900" algn="l">
              <a:lnSpc>
                <a:spcPct val="100000"/>
              </a:lnSpc>
              <a:spcBef>
                <a:spcPts val="1000"/>
              </a:spcBef>
              <a:spcAft>
                <a:spcPts val="0"/>
              </a:spcAft>
              <a:buSzPts val="1800"/>
              <a:buChar char="•"/>
              <a:defRPr/>
            </a:lvl9pPr>
          </a:lstStyle>
          <a:p>
            <a:endParaRPr/>
          </a:p>
        </p:txBody>
      </p:sp>
      <p:sp>
        <p:nvSpPr>
          <p:cNvPr id="77" name="Google Shape;77;p42"/>
          <p:cNvSpPr txBox="1">
            <a:spLocks noGrp="1"/>
          </p:cNvSpPr>
          <p:nvPr>
            <p:ph type="dt" idx="10"/>
          </p:nvPr>
        </p:nvSpPr>
        <p:spPr>
          <a:xfrm>
            <a:off x="7821429" y="6238816"/>
            <a:ext cx="2753746" cy="323968"/>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8" name="Google Shape;78;p42"/>
          <p:cNvSpPr txBox="1">
            <a:spLocks noGrp="1"/>
          </p:cNvSpPr>
          <p:nvPr>
            <p:ph type="ftr" idx="11"/>
          </p:nvPr>
        </p:nvSpPr>
        <p:spPr>
          <a:xfrm>
            <a:off x="1600200" y="6236208"/>
            <a:ext cx="5901189" cy="32004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9" name="Google Shape;79;p42"/>
          <p:cNvSpPr>
            <a:spLocks noGrp="1"/>
          </p:cNvSpPr>
          <p:nvPr>
            <p:ph type="sldNum" idx="12"/>
          </p:nvPr>
        </p:nvSpPr>
        <p:spPr>
          <a:xfrm>
            <a:off x="10758922" y="6217920"/>
            <a:ext cx="365760" cy="365760"/>
          </a:xfrm>
          <a:prstGeom prst="ellipse">
            <a:avLst/>
          </a:prstGeom>
          <a:solidFill>
            <a:srgbClr val="1D1D1D">
              <a:alpha val="69411"/>
            </a:srgbClr>
          </a:solidFill>
          <a:ln>
            <a:noFill/>
          </a:ln>
        </p:spPr>
        <p:txBody>
          <a:bodyPr spcFirstLastPara="1" wrap="square" lIns="18275" tIns="45700" rIns="18275" bIns="45700" anchor="ctr" anchorCtr="0">
            <a:noAutofit/>
          </a:bodyPr>
          <a:lstStyle>
            <a:lvl1pPr marL="0" marR="0" lvl="0" indent="0" algn="ctr">
              <a:lnSpc>
                <a:spcPct val="100000"/>
              </a:lnSpc>
              <a:spcBef>
                <a:spcPts val="0"/>
              </a:spcBef>
              <a:spcAft>
                <a:spcPts val="0"/>
              </a:spcAft>
              <a:buClr>
                <a:srgbClr val="000000"/>
              </a:buClr>
              <a:buSzPts val="1100"/>
              <a:buFont typeface="Arial"/>
              <a:buNone/>
              <a:defRPr sz="1100" b="0" i="0" u="none" strike="noStrike" cap="none">
                <a:solidFill>
                  <a:srgbClr val="FFFFFF"/>
                </a:solidFill>
                <a:latin typeface="Gill Sans"/>
                <a:ea typeface="Gill Sans"/>
                <a:cs typeface="Gill Sans"/>
                <a:sym typeface="Gill Sans"/>
              </a:defRPr>
            </a:lvl1pPr>
            <a:lvl2pPr marL="0" marR="0" lvl="1" indent="0" algn="ctr">
              <a:lnSpc>
                <a:spcPct val="100000"/>
              </a:lnSpc>
              <a:spcBef>
                <a:spcPts val="0"/>
              </a:spcBef>
              <a:spcAft>
                <a:spcPts val="0"/>
              </a:spcAft>
              <a:buClr>
                <a:srgbClr val="000000"/>
              </a:buClr>
              <a:buSzPts val="1100"/>
              <a:buFont typeface="Arial"/>
              <a:buNone/>
              <a:defRPr sz="1100" b="0" i="0" u="none" strike="noStrike" cap="none">
                <a:solidFill>
                  <a:srgbClr val="FFFFFF"/>
                </a:solidFill>
                <a:latin typeface="Gill Sans"/>
                <a:ea typeface="Gill Sans"/>
                <a:cs typeface="Gill Sans"/>
                <a:sym typeface="Gill Sans"/>
              </a:defRPr>
            </a:lvl2pPr>
            <a:lvl3pPr marL="0" marR="0" lvl="2" indent="0" algn="ctr">
              <a:lnSpc>
                <a:spcPct val="100000"/>
              </a:lnSpc>
              <a:spcBef>
                <a:spcPts val="0"/>
              </a:spcBef>
              <a:spcAft>
                <a:spcPts val="0"/>
              </a:spcAft>
              <a:buClr>
                <a:srgbClr val="000000"/>
              </a:buClr>
              <a:buSzPts val="1100"/>
              <a:buFont typeface="Arial"/>
              <a:buNone/>
              <a:defRPr sz="1100" b="0" i="0" u="none" strike="noStrike" cap="none">
                <a:solidFill>
                  <a:srgbClr val="FFFFFF"/>
                </a:solidFill>
                <a:latin typeface="Gill Sans"/>
                <a:ea typeface="Gill Sans"/>
                <a:cs typeface="Gill Sans"/>
                <a:sym typeface="Gill Sans"/>
              </a:defRPr>
            </a:lvl3pPr>
            <a:lvl4pPr marL="0" marR="0" lvl="3" indent="0" algn="ctr">
              <a:lnSpc>
                <a:spcPct val="100000"/>
              </a:lnSpc>
              <a:spcBef>
                <a:spcPts val="0"/>
              </a:spcBef>
              <a:spcAft>
                <a:spcPts val="0"/>
              </a:spcAft>
              <a:buClr>
                <a:srgbClr val="000000"/>
              </a:buClr>
              <a:buSzPts val="1100"/>
              <a:buFont typeface="Arial"/>
              <a:buNone/>
              <a:defRPr sz="1100" b="0" i="0" u="none" strike="noStrike" cap="none">
                <a:solidFill>
                  <a:srgbClr val="FFFFFF"/>
                </a:solidFill>
                <a:latin typeface="Gill Sans"/>
                <a:ea typeface="Gill Sans"/>
                <a:cs typeface="Gill Sans"/>
                <a:sym typeface="Gill Sans"/>
              </a:defRPr>
            </a:lvl4pPr>
            <a:lvl5pPr marL="0" marR="0" lvl="4" indent="0" algn="ctr">
              <a:lnSpc>
                <a:spcPct val="100000"/>
              </a:lnSpc>
              <a:spcBef>
                <a:spcPts val="0"/>
              </a:spcBef>
              <a:spcAft>
                <a:spcPts val="0"/>
              </a:spcAft>
              <a:buClr>
                <a:srgbClr val="000000"/>
              </a:buClr>
              <a:buSzPts val="1100"/>
              <a:buFont typeface="Arial"/>
              <a:buNone/>
              <a:defRPr sz="1100" b="0" i="0" u="none" strike="noStrike" cap="none">
                <a:solidFill>
                  <a:srgbClr val="FFFFFF"/>
                </a:solidFill>
                <a:latin typeface="Gill Sans"/>
                <a:ea typeface="Gill Sans"/>
                <a:cs typeface="Gill Sans"/>
                <a:sym typeface="Gill Sans"/>
              </a:defRPr>
            </a:lvl5pPr>
            <a:lvl6pPr marL="0" marR="0" lvl="5" indent="0" algn="ctr">
              <a:lnSpc>
                <a:spcPct val="100000"/>
              </a:lnSpc>
              <a:spcBef>
                <a:spcPts val="0"/>
              </a:spcBef>
              <a:spcAft>
                <a:spcPts val="0"/>
              </a:spcAft>
              <a:buClr>
                <a:srgbClr val="000000"/>
              </a:buClr>
              <a:buSzPts val="1100"/>
              <a:buFont typeface="Arial"/>
              <a:buNone/>
              <a:defRPr sz="1100" b="0" i="0" u="none" strike="noStrike" cap="none">
                <a:solidFill>
                  <a:srgbClr val="FFFFFF"/>
                </a:solidFill>
                <a:latin typeface="Gill Sans"/>
                <a:ea typeface="Gill Sans"/>
                <a:cs typeface="Gill Sans"/>
                <a:sym typeface="Gill Sans"/>
              </a:defRPr>
            </a:lvl6pPr>
            <a:lvl7pPr marL="0" marR="0" lvl="6" indent="0" algn="ctr">
              <a:lnSpc>
                <a:spcPct val="100000"/>
              </a:lnSpc>
              <a:spcBef>
                <a:spcPts val="0"/>
              </a:spcBef>
              <a:spcAft>
                <a:spcPts val="0"/>
              </a:spcAft>
              <a:buClr>
                <a:srgbClr val="000000"/>
              </a:buClr>
              <a:buSzPts val="1100"/>
              <a:buFont typeface="Arial"/>
              <a:buNone/>
              <a:defRPr sz="1100" b="0" i="0" u="none" strike="noStrike" cap="none">
                <a:solidFill>
                  <a:srgbClr val="FFFFFF"/>
                </a:solidFill>
                <a:latin typeface="Gill Sans"/>
                <a:ea typeface="Gill Sans"/>
                <a:cs typeface="Gill Sans"/>
                <a:sym typeface="Gill Sans"/>
              </a:defRPr>
            </a:lvl7pPr>
            <a:lvl8pPr marL="0" marR="0" lvl="7" indent="0" algn="ctr">
              <a:lnSpc>
                <a:spcPct val="100000"/>
              </a:lnSpc>
              <a:spcBef>
                <a:spcPts val="0"/>
              </a:spcBef>
              <a:spcAft>
                <a:spcPts val="0"/>
              </a:spcAft>
              <a:buClr>
                <a:srgbClr val="000000"/>
              </a:buClr>
              <a:buSzPts val="1100"/>
              <a:buFont typeface="Arial"/>
              <a:buNone/>
              <a:defRPr sz="1100" b="0" i="0" u="none" strike="noStrike" cap="none">
                <a:solidFill>
                  <a:srgbClr val="FFFFFF"/>
                </a:solidFill>
                <a:latin typeface="Gill Sans"/>
                <a:ea typeface="Gill Sans"/>
                <a:cs typeface="Gill Sans"/>
                <a:sym typeface="Gill Sans"/>
              </a:defRPr>
            </a:lvl8pPr>
            <a:lvl9pPr marL="0" marR="0" lvl="8" indent="0" algn="ctr">
              <a:lnSpc>
                <a:spcPct val="100000"/>
              </a:lnSpc>
              <a:spcBef>
                <a:spcPts val="0"/>
              </a:spcBef>
              <a:spcAft>
                <a:spcPts val="0"/>
              </a:spcAft>
              <a:buClr>
                <a:srgbClr val="000000"/>
              </a:buClr>
              <a:buSzPts val="1100"/>
              <a:buFont typeface="Arial"/>
              <a:buNone/>
              <a:defRPr sz="1100" b="0" i="0" u="none" strike="noStrike" cap="none">
                <a:solidFill>
                  <a:srgbClr val="FFFFFF"/>
                </a:solidFill>
                <a:latin typeface="Gill Sans"/>
                <a:ea typeface="Gill Sans"/>
                <a:cs typeface="Gill Sans"/>
                <a:sym typeface="Gill Sans"/>
              </a:defRPr>
            </a:lvl9pPr>
          </a:lstStyle>
          <a:p>
            <a:pPr marL="0" lvl="0" indent="0" algn="ct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Lodrät rubrik och text" type="vertTitleAndTx">
  <p:cSld name="VERTICAL_TITLE_AND_VERTICAL_TEXT">
    <p:spTree>
      <p:nvGrpSpPr>
        <p:cNvPr id="1" name="Shape 80"/>
        <p:cNvGrpSpPr/>
        <p:nvPr/>
      </p:nvGrpSpPr>
      <p:grpSpPr>
        <a:xfrm>
          <a:off x="0" y="0"/>
          <a:ext cx="0" cy="0"/>
          <a:chOff x="0" y="0"/>
          <a:chExt cx="0" cy="0"/>
        </a:xfrm>
      </p:grpSpPr>
      <p:sp>
        <p:nvSpPr>
          <p:cNvPr id="81" name="Google Shape;81;p43"/>
          <p:cNvSpPr txBox="1">
            <a:spLocks noGrp="1"/>
          </p:cNvSpPr>
          <p:nvPr>
            <p:ph type="title"/>
          </p:nvPr>
        </p:nvSpPr>
        <p:spPr>
          <a:xfrm rot="5400000">
            <a:off x="6810676" y="2779696"/>
            <a:ext cx="4983480" cy="1298608"/>
          </a:xfrm>
          <a:prstGeom prst="rect">
            <a:avLst/>
          </a:prstGeom>
          <a:solidFill>
            <a:srgbClr val="FFFFFF"/>
          </a:solidFill>
          <a:ln w="31750" cap="sq" cmpd="sng">
            <a:solidFill>
              <a:srgbClr val="404040"/>
            </a:solidFill>
            <a:prstDash val="solid"/>
            <a:miter lim="800000"/>
            <a:headEnd type="none" w="sm" len="sm"/>
            <a:tailEnd type="none" w="sm" len="sm"/>
          </a:ln>
        </p:spPr>
        <p:txBody>
          <a:bodyPr spcFirstLastPara="1" wrap="square" lIns="182875" tIns="182875" rIns="182875" bIns="182875" anchor="ctr" anchorCtr="0">
            <a:normAutofit/>
          </a:bodyPr>
          <a:lstStyle>
            <a:lvl1pPr lvl="0" algn="ctr">
              <a:lnSpc>
                <a:spcPct val="90000"/>
              </a:lnSpc>
              <a:spcBef>
                <a:spcPts val="0"/>
              </a:spcBef>
              <a:spcAft>
                <a:spcPts val="0"/>
              </a:spcAft>
              <a:buClr>
                <a:srgbClr val="262626"/>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2" name="Google Shape;82;p43"/>
          <p:cNvSpPr txBox="1">
            <a:spLocks noGrp="1"/>
          </p:cNvSpPr>
          <p:nvPr>
            <p:ph type="body" idx="1"/>
          </p:nvPr>
        </p:nvSpPr>
        <p:spPr>
          <a:xfrm rot="5400000">
            <a:off x="2838641" y="329756"/>
            <a:ext cx="4983480" cy="6198489"/>
          </a:xfrm>
          <a:prstGeom prst="rect">
            <a:avLst/>
          </a:prstGeom>
          <a:noFill/>
          <a:ln>
            <a:noFill/>
          </a:ln>
        </p:spPr>
        <p:txBody>
          <a:bodyPr spcFirstLastPara="1" wrap="square" lIns="91425" tIns="45700" rIns="91425" bIns="45700" anchor="t" anchorCtr="0">
            <a:normAutofit/>
          </a:bodyPr>
          <a:lstStyle>
            <a:lvl1pPr marL="457200" lvl="0" indent="-342900" algn="l">
              <a:lnSpc>
                <a:spcPct val="100000"/>
              </a:lnSpc>
              <a:spcBef>
                <a:spcPts val="1000"/>
              </a:spcBef>
              <a:spcAft>
                <a:spcPts val="0"/>
              </a:spcAft>
              <a:buSzPts val="1800"/>
              <a:buChar char="•"/>
              <a:defRPr/>
            </a:lvl1pPr>
            <a:lvl2pPr marL="914400" lvl="1" indent="-342900" algn="l">
              <a:lnSpc>
                <a:spcPct val="100000"/>
              </a:lnSpc>
              <a:spcBef>
                <a:spcPts val="1000"/>
              </a:spcBef>
              <a:spcAft>
                <a:spcPts val="0"/>
              </a:spcAft>
              <a:buSzPts val="1800"/>
              <a:buChar char="•"/>
              <a:defRPr/>
            </a:lvl2pPr>
            <a:lvl3pPr marL="1371600" lvl="2" indent="-342900" algn="l">
              <a:lnSpc>
                <a:spcPct val="100000"/>
              </a:lnSpc>
              <a:spcBef>
                <a:spcPts val="1000"/>
              </a:spcBef>
              <a:spcAft>
                <a:spcPts val="0"/>
              </a:spcAft>
              <a:buSzPts val="1800"/>
              <a:buChar char="•"/>
              <a:defRPr/>
            </a:lvl3pPr>
            <a:lvl4pPr marL="1828800" lvl="3" indent="-342900" algn="l">
              <a:lnSpc>
                <a:spcPct val="100000"/>
              </a:lnSpc>
              <a:spcBef>
                <a:spcPts val="1000"/>
              </a:spcBef>
              <a:spcAft>
                <a:spcPts val="0"/>
              </a:spcAft>
              <a:buSzPts val="1800"/>
              <a:buChar char="•"/>
              <a:defRPr/>
            </a:lvl4pPr>
            <a:lvl5pPr marL="2286000" lvl="4" indent="-342900" algn="l">
              <a:lnSpc>
                <a:spcPct val="100000"/>
              </a:lnSpc>
              <a:spcBef>
                <a:spcPts val="1000"/>
              </a:spcBef>
              <a:spcAft>
                <a:spcPts val="0"/>
              </a:spcAft>
              <a:buSzPts val="1800"/>
              <a:buChar char="•"/>
              <a:defRPr/>
            </a:lvl5pPr>
            <a:lvl6pPr marL="2743200" lvl="5" indent="-342900" algn="l">
              <a:lnSpc>
                <a:spcPct val="100000"/>
              </a:lnSpc>
              <a:spcBef>
                <a:spcPts val="1000"/>
              </a:spcBef>
              <a:spcAft>
                <a:spcPts val="0"/>
              </a:spcAft>
              <a:buSzPts val="1800"/>
              <a:buChar char="•"/>
              <a:defRPr/>
            </a:lvl6pPr>
            <a:lvl7pPr marL="3200400" lvl="6" indent="-342900" algn="l">
              <a:lnSpc>
                <a:spcPct val="100000"/>
              </a:lnSpc>
              <a:spcBef>
                <a:spcPts val="1000"/>
              </a:spcBef>
              <a:spcAft>
                <a:spcPts val="0"/>
              </a:spcAft>
              <a:buSzPts val="1800"/>
              <a:buChar char="•"/>
              <a:defRPr/>
            </a:lvl7pPr>
            <a:lvl8pPr marL="3657600" lvl="7" indent="-342900" algn="l">
              <a:lnSpc>
                <a:spcPct val="100000"/>
              </a:lnSpc>
              <a:spcBef>
                <a:spcPts val="1000"/>
              </a:spcBef>
              <a:spcAft>
                <a:spcPts val="0"/>
              </a:spcAft>
              <a:buSzPts val="1800"/>
              <a:buChar char="•"/>
              <a:defRPr/>
            </a:lvl8pPr>
            <a:lvl9pPr marL="4114800" lvl="8" indent="-342900" algn="l">
              <a:lnSpc>
                <a:spcPct val="100000"/>
              </a:lnSpc>
              <a:spcBef>
                <a:spcPts val="1000"/>
              </a:spcBef>
              <a:spcAft>
                <a:spcPts val="0"/>
              </a:spcAft>
              <a:buSzPts val="1800"/>
              <a:buChar char="•"/>
              <a:defRPr/>
            </a:lvl9pPr>
          </a:lstStyle>
          <a:p>
            <a:endParaRPr/>
          </a:p>
        </p:txBody>
      </p:sp>
      <p:sp>
        <p:nvSpPr>
          <p:cNvPr id="83" name="Google Shape;83;p43"/>
          <p:cNvSpPr txBox="1">
            <a:spLocks noGrp="1"/>
          </p:cNvSpPr>
          <p:nvPr>
            <p:ph type="dt" idx="10"/>
          </p:nvPr>
        </p:nvSpPr>
        <p:spPr>
          <a:xfrm>
            <a:off x="7821429" y="6238816"/>
            <a:ext cx="2753746" cy="323968"/>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4" name="Google Shape;84;p43"/>
          <p:cNvSpPr txBox="1">
            <a:spLocks noGrp="1"/>
          </p:cNvSpPr>
          <p:nvPr>
            <p:ph type="ftr" idx="11"/>
          </p:nvPr>
        </p:nvSpPr>
        <p:spPr>
          <a:xfrm>
            <a:off x="1600200" y="6236208"/>
            <a:ext cx="5901189" cy="32004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5" name="Google Shape;85;p43"/>
          <p:cNvSpPr>
            <a:spLocks noGrp="1"/>
          </p:cNvSpPr>
          <p:nvPr>
            <p:ph type="sldNum" idx="12"/>
          </p:nvPr>
        </p:nvSpPr>
        <p:spPr>
          <a:xfrm>
            <a:off x="10758922" y="6217920"/>
            <a:ext cx="365760" cy="365760"/>
          </a:xfrm>
          <a:prstGeom prst="ellipse">
            <a:avLst/>
          </a:prstGeom>
          <a:solidFill>
            <a:srgbClr val="1D1D1D">
              <a:alpha val="69411"/>
            </a:srgbClr>
          </a:solidFill>
          <a:ln>
            <a:noFill/>
          </a:ln>
        </p:spPr>
        <p:txBody>
          <a:bodyPr spcFirstLastPara="1" wrap="square" lIns="18275" tIns="45700" rIns="18275" bIns="45700" anchor="ctr" anchorCtr="0">
            <a:noAutofit/>
          </a:bodyPr>
          <a:lstStyle>
            <a:lvl1pPr marL="0" marR="0" lvl="0" indent="0" algn="ctr">
              <a:lnSpc>
                <a:spcPct val="100000"/>
              </a:lnSpc>
              <a:spcBef>
                <a:spcPts val="0"/>
              </a:spcBef>
              <a:spcAft>
                <a:spcPts val="0"/>
              </a:spcAft>
              <a:buClr>
                <a:srgbClr val="000000"/>
              </a:buClr>
              <a:buSzPts val="1100"/>
              <a:buFont typeface="Arial"/>
              <a:buNone/>
              <a:defRPr sz="1100" b="0" i="0" u="none" strike="noStrike" cap="none">
                <a:solidFill>
                  <a:srgbClr val="FFFFFF"/>
                </a:solidFill>
                <a:latin typeface="Gill Sans"/>
                <a:ea typeface="Gill Sans"/>
                <a:cs typeface="Gill Sans"/>
                <a:sym typeface="Gill Sans"/>
              </a:defRPr>
            </a:lvl1pPr>
            <a:lvl2pPr marL="0" marR="0" lvl="1" indent="0" algn="ctr">
              <a:lnSpc>
                <a:spcPct val="100000"/>
              </a:lnSpc>
              <a:spcBef>
                <a:spcPts val="0"/>
              </a:spcBef>
              <a:spcAft>
                <a:spcPts val="0"/>
              </a:spcAft>
              <a:buClr>
                <a:srgbClr val="000000"/>
              </a:buClr>
              <a:buSzPts val="1100"/>
              <a:buFont typeface="Arial"/>
              <a:buNone/>
              <a:defRPr sz="1100" b="0" i="0" u="none" strike="noStrike" cap="none">
                <a:solidFill>
                  <a:srgbClr val="FFFFFF"/>
                </a:solidFill>
                <a:latin typeface="Gill Sans"/>
                <a:ea typeface="Gill Sans"/>
                <a:cs typeface="Gill Sans"/>
                <a:sym typeface="Gill Sans"/>
              </a:defRPr>
            </a:lvl2pPr>
            <a:lvl3pPr marL="0" marR="0" lvl="2" indent="0" algn="ctr">
              <a:lnSpc>
                <a:spcPct val="100000"/>
              </a:lnSpc>
              <a:spcBef>
                <a:spcPts val="0"/>
              </a:spcBef>
              <a:spcAft>
                <a:spcPts val="0"/>
              </a:spcAft>
              <a:buClr>
                <a:srgbClr val="000000"/>
              </a:buClr>
              <a:buSzPts val="1100"/>
              <a:buFont typeface="Arial"/>
              <a:buNone/>
              <a:defRPr sz="1100" b="0" i="0" u="none" strike="noStrike" cap="none">
                <a:solidFill>
                  <a:srgbClr val="FFFFFF"/>
                </a:solidFill>
                <a:latin typeface="Gill Sans"/>
                <a:ea typeface="Gill Sans"/>
                <a:cs typeface="Gill Sans"/>
                <a:sym typeface="Gill Sans"/>
              </a:defRPr>
            </a:lvl3pPr>
            <a:lvl4pPr marL="0" marR="0" lvl="3" indent="0" algn="ctr">
              <a:lnSpc>
                <a:spcPct val="100000"/>
              </a:lnSpc>
              <a:spcBef>
                <a:spcPts val="0"/>
              </a:spcBef>
              <a:spcAft>
                <a:spcPts val="0"/>
              </a:spcAft>
              <a:buClr>
                <a:srgbClr val="000000"/>
              </a:buClr>
              <a:buSzPts val="1100"/>
              <a:buFont typeface="Arial"/>
              <a:buNone/>
              <a:defRPr sz="1100" b="0" i="0" u="none" strike="noStrike" cap="none">
                <a:solidFill>
                  <a:srgbClr val="FFFFFF"/>
                </a:solidFill>
                <a:latin typeface="Gill Sans"/>
                <a:ea typeface="Gill Sans"/>
                <a:cs typeface="Gill Sans"/>
                <a:sym typeface="Gill Sans"/>
              </a:defRPr>
            </a:lvl4pPr>
            <a:lvl5pPr marL="0" marR="0" lvl="4" indent="0" algn="ctr">
              <a:lnSpc>
                <a:spcPct val="100000"/>
              </a:lnSpc>
              <a:spcBef>
                <a:spcPts val="0"/>
              </a:spcBef>
              <a:spcAft>
                <a:spcPts val="0"/>
              </a:spcAft>
              <a:buClr>
                <a:srgbClr val="000000"/>
              </a:buClr>
              <a:buSzPts val="1100"/>
              <a:buFont typeface="Arial"/>
              <a:buNone/>
              <a:defRPr sz="1100" b="0" i="0" u="none" strike="noStrike" cap="none">
                <a:solidFill>
                  <a:srgbClr val="FFFFFF"/>
                </a:solidFill>
                <a:latin typeface="Gill Sans"/>
                <a:ea typeface="Gill Sans"/>
                <a:cs typeface="Gill Sans"/>
                <a:sym typeface="Gill Sans"/>
              </a:defRPr>
            </a:lvl5pPr>
            <a:lvl6pPr marL="0" marR="0" lvl="5" indent="0" algn="ctr">
              <a:lnSpc>
                <a:spcPct val="100000"/>
              </a:lnSpc>
              <a:spcBef>
                <a:spcPts val="0"/>
              </a:spcBef>
              <a:spcAft>
                <a:spcPts val="0"/>
              </a:spcAft>
              <a:buClr>
                <a:srgbClr val="000000"/>
              </a:buClr>
              <a:buSzPts val="1100"/>
              <a:buFont typeface="Arial"/>
              <a:buNone/>
              <a:defRPr sz="1100" b="0" i="0" u="none" strike="noStrike" cap="none">
                <a:solidFill>
                  <a:srgbClr val="FFFFFF"/>
                </a:solidFill>
                <a:latin typeface="Gill Sans"/>
                <a:ea typeface="Gill Sans"/>
                <a:cs typeface="Gill Sans"/>
                <a:sym typeface="Gill Sans"/>
              </a:defRPr>
            </a:lvl6pPr>
            <a:lvl7pPr marL="0" marR="0" lvl="6" indent="0" algn="ctr">
              <a:lnSpc>
                <a:spcPct val="100000"/>
              </a:lnSpc>
              <a:spcBef>
                <a:spcPts val="0"/>
              </a:spcBef>
              <a:spcAft>
                <a:spcPts val="0"/>
              </a:spcAft>
              <a:buClr>
                <a:srgbClr val="000000"/>
              </a:buClr>
              <a:buSzPts val="1100"/>
              <a:buFont typeface="Arial"/>
              <a:buNone/>
              <a:defRPr sz="1100" b="0" i="0" u="none" strike="noStrike" cap="none">
                <a:solidFill>
                  <a:srgbClr val="FFFFFF"/>
                </a:solidFill>
                <a:latin typeface="Gill Sans"/>
                <a:ea typeface="Gill Sans"/>
                <a:cs typeface="Gill Sans"/>
                <a:sym typeface="Gill Sans"/>
              </a:defRPr>
            </a:lvl7pPr>
            <a:lvl8pPr marL="0" marR="0" lvl="7" indent="0" algn="ctr">
              <a:lnSpc>
                <a:spcPct val="100000"/>
              </a:lnSpc>
              <a:spcBef>
                <a:spcPts val="0"/>
              </a:spcBef>
              <a:spcAft>
                <a:spcPts val="0"/>
              </a:spcAft>
              <a:buClr>
                <a:srgbClr val="000000"/>
              </a:buClr>
              <a:buSzPts val="1100"/>
              <a:buFont typeface="Arial"/>
              <a:buNone/>
              <a:defRPr sz="1100" b="0" i="0" u="none" strike="noStrike" cap="none">
                <a:solidFill>
                  <a:srgbClr val="FFFFFF"/>
                </a:solidFill>
                <a:latin typeface="Gill Sans"/>
                <a:ea typeface="Gill Sans"/>
                <a:cs typeface="Gill Sans"/>
                <a:sym typeface="Gill Sans"/>
              </a:defRPr>
            </a:lvl8pPr>
            <a:lvl9pPr marL="0" marR="0" lvl="8" indent="0" algn="ctr">
              <a:lnSpc>
                <a:spcPct val="100000"/>
              </a:lnSpc>
              <a:spcBef>
                <a:spcPts val="0"/>
              </a:spcBef>
              <a:spcAft>
                <a:spcPts val="0"/>
              </a:spcAft>
              <a:buClr>
                <a:srgbClr val="000000"/>
              </a:buClr>
              <a:buSzPts val="1100"/>
              <a:buFont typeface="Arial"/>
              <a:buNone/>
              <a:defRPr sz="1100" b="0" i="0" u="none" strike="noStrike" cap="none">
                <a:solidFill>
                  <a:srgbClr val="FFFFFF"/>
                </a:solidFill>
                <a:latin typeface="Gill Sans"/>
                <a:ea typeface="Gill Sans"/>
                <a:cs typeface="Gill Sans"/>
                <a:sym typeface="Gill Sans"/>
              </a:defRPr>
            </a:lvl9pPr>
          </a:lstStyle>
          <a:p>
            <a:pPr marL="0" lvl="0" indent="0" algn="ct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vå delar" type="twoObj">
  <p:cSld name="Två delar">
    <p:spTree>
      <p:nvGrpSpPr>
        <p:cNvPr id="1" name="Shape 39"/>
        <p:cNvGrpSpPr/>
        <p:nvPr/>
      </p:nvGrpSpPr>
      <p:grpSpPr>
        <a:xfrm>
          <a:off x="0" y="0"/>
          <a:ext cx="0" cy="0"/>
          <a:chOff x="0" y="0"/>
          <a:chExt cx="0" cy="0"/>
        </a:xfrm>
      </p:grpSpPr>
      <p:sp>
        <p:nvSpPr>
          <p:cNvPr id="40" name="Google Shape;40;p37"/>
          <p:cNvSpPr txBox="1">
            <a:spLocks noGrp="1"/>
          </p:cNvSpPr>
          <p:nvPr>
            <p:ph type="title"/>
          </p:nvPr>
        </p:nvSpPr>
        <p:spPr>
          <a:xfrm>
            <a:off x="2231136" y="964692"/>
            <a:ext cx="7729728" cy="1188720"/>
          </a:xfrm>
          <a:prstGeom prst="rect">
            <a:avLst/>
          </a:prstGeom>
          <a:solidFill>
            <a:srgbClr val="FFFFFF"/>
          </a:solidFill>
          <a:ln w="31750" cap="sq" cmpd="sng">
            <a:solidFill>
              <a:srgbClr val="404040"/>
            </a:solidFill>
            <a:prstDash val="solid"/>
            <a:miter lim="800000"/>
            <a:headEnd type="none" w="sm" len="sm"/>
            <a:tailEnd type="none" w="sm" len="sm"/>
          </a:ln>
        </p:spPr>
        <p:txBody>
          <a:bodyPr spcFirstLastPara="1" wrap="square" lIns="182875" tIns="182875" rIns="182875" bIns="182875" anchor="ctr" anchorCtr="0">
            <a:normAutofit/>
          </a:bodyPr>
          <a:lstStyle>
            <a:lvl1pPr lvl="0" algn="ctr">
              <a:lnSpc>
                <a:spcPct val="90000"/>
              </a:lnSpc>
              <a:spcBef>
                <a:spcPts val="0"/>
              </a:spcBef>
              <a:spcAft>
                <a:spcPts val="0"/>
              </a:spcAft>
              <a:buClr>
                <a:srgbClr val="262626"/>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1" name="Google Shape;41;p37"/>
          <p:cNvSpPr txBox="1">
            <a:spLocks noGrp="1"/>
          </p:cNvSpPr>
          <p:nvPr>
            <p:ph type="body" idx="1"/>
          </p:nvPr>
        </p:nvSpPr>
        <p:spPr>
          <a:xfrm>
            <a:off x="1581912" y="2638044"/>
            <a:ext cx="4271771" cy="3101982"/>
          </a:xfrm>
          <a:prstGeom prst="rect">
            <a:avLst/>
          </a:prstGeom>
          <a:noFill/>
          <a:ln>
            <a:noFill/>
          </a:ln>
        </p:spPr>
        <p:txBody>
          <a:bodyPr spcFirstLastPara="1" wrap="square" lIns="91425" tIns="45700" rIns="91425" bIns="45700" anchor="t" anchorCtr="0">
            <a:normAutofit/>
          </a:bodyPr>
          <a:lstStyle>
            <a:lvl1pPr marL="457200" lvl="0" indent="-342900" algn="l">
              <a:lnSpc>
                <a:spcPct val="100000"/>
              </a:lnSpc>
              <a:spcBef>
                <a:spcPts val="1000"/>
              </a:spcBef>
              <a:spcAft>
                <a:spcPts val="0"/>
              </a:spcAft>
              <a:buSzPts val="1800"/>
              <a:buChar char="•"/>
              <a:defRPr/>
            </a:lvl1pPr>
            <a:lvl2pPr marL="914400" lvl="1" indent="-342900" algn="l">
              <a:lnSpc>
                <a:spcPct val="100000"/>
              </a:lnSpc>
              <a:spcBef>
                <a:spcPts val="1000"/>
              </a:spcBef>
              <a:spcAft>
                <a:spcPts val="0"/>
              </a:spcAft>
              <a:buSzPts val="1800"/>
              <a:buChar char="•"/>
              <a:defRPr/>
            </a:lvl2pPr>
            <a:lvl3pPr marL="1371600" lvl="2" indent="-342900" algn="l">
              <a:lnSpc>
                <a:spcPct val="100000"/>
              </a:lnSpc>
              <a:spcBef>
                <a:spcPts val="1000"/>
              </a:spcBef>
              <a:spcAft>
                <a:spcPts val="0"/>
              </a:spcAft>
              <a:buSzPts val="1800"/>
              <a:buChar char="•"/>
              <a:defRPr/>
            </a:lvl3pPr>
            <a:lvl4pPr marL="1828800" lvl="3" indent="-342900" algn="l">
              <a:lnSpc>
                <a:spcPct val="100000"/>
              </a:lnSpc>
              <a:spcBef>
                <a:spcPts val="1000"/>
              </a:spcBef>
              <a:spcAft>
                <a:spcPts val="0"/>
              </a:spcAft>
              <a:buSzPts val="1800"/>
              <a:buChar char="•"/>
              <a:defRPr/>
            </a:lvl4pPr>
            <a:lvl5pPr marL="2286000" lvl="4" indent="-342900" algn="l">
              <a:lnSpc>
                <a:spcPct val="100000"/>
              </a:lnSpc>
              <a:spcBef>
                <a:spcPts val="1000"/>
              </a:spcBef>
              <a:spcAft>
                <a:spcPts val="0"/>
              </a:spcAft>
              <a:buSzPts val="1800"/>
              <a:buChar char="•"/>
              <a:defRPr/>
            </a:lvl5pPr>
            <a:lvl6pPr marL="2743200" lvl="5" indent="-342900" algn="l">
              <a:lnSpc>
                <a:spcPct val="100000"/>
              </a:lnSpc>
              <a:spcBef>
                <a:spcPts val="1000"/>
              </a:spcBef>
              <a:spcAft>
                <a:spcPts val="0"/>
              </a:spcAft>
              <a:buSzPts val="1800"/>
              <a:buChar char="•"/>
              <a:defRPr/>
            </a:lvl6pPr>
            <a:lvl7pPr marL="3200400" lvl="6" indent="-342900" algn="l">
              <a:lnSpc>
                <a:spcPct val="100000"/>
              </a:lnSpc>
              <a:spcBef>
                <a:spcPts val="1000"/>
              </a:spcBef>
              <a:spcAft>
                <a:spcPts val="0"/>
              </a:spcAft>
              <a:buSzPts val="1800"/>
              <a:buChar char="•"/>
              <a:defRPr/>
            </a:lvl7pPr>
            <a:lvl8pPr marL="3657600" lvl="7" indent="-342900" algn="l">
              <a:lnSpc>
                <a:spcPct val="100000"/>
              </a:lnSpc>
              <a:spcBef>
                <a:spcPts val="1000"/>
              </a:spcBef>
              <a:spcAft>
                <a:spcPts val="0"/>
              </a:spcAft>
              <a:buSzPts val="1800"/>
              <a:buChar char="•"/>
              <a:defRPr/>
            </a:lvl8pPr>
            <a:lvl9pPr marL="4114800" lvl="8" indent="-342900" algn="l">
              <a:lnSpc>
                <a:spcPct val="100000"/>
              </a:lnSpc>
              <a:spcBef>
                <a:spcPts val="1000"/>
              </a:spcBef>
              <a:spcAft>
                <a:spcPts val="0"/>
              </a:spcAft>
              <a:buSzPts val="1800"/>
              <a:buChar char="•"/>
              <a:defRPr/>
            </a:lvl9pPr>
          </a:lstStyle>
          <a:p>
            <a:endParaRPr/>
          </a:p>
        </p:txBody>
      </p:sp>
      <p:sp>
        <p:nvSpPr>
          <p:cNvPr id="42" name="Google Shape;42;p37"/>
          <p:cNvSpPr txBox="1">
            <a:spLocks noGrp="1"/>
          </p:cNvSpPr>
          <p:nvPr>
            <p:ph type="body" idx="2"/>
          </p:nvPr>
        </p:nvSpPr>
        <p:spPr>
          <a:xfrm>
            <a:off x="6338315" y="2638044"/>
            <a:ext cx="4270247" cy="3101982"/>
          </a:xfrm>
          <a:prstGeom prst="rect">
            <a:avLst/>
          </a:prstGeom>
          <a:noFill/>
          <a:ln>
            <a:noFill/>
          </a:ln>
        </p:spPr>
        <p:txBody>
          <a:bodyPr spcFirstLastPara="1" wrap="square" lIns="91425" tIns="45700" rIns="91425" bIns="45700" anchor="t" anchorCtr="0">
            <a:normAutofit/>
          </a:bodyPr>
          <a:lstStyle>
            <a:lvl1pPr marL="457200" lvl="0" indent="-342900" algn="l">
              <a:lnSpc>
                <a:spcPct val="100000"/>
              </a:lnSpc>
              <a:spcBef>
                <a:spcPts val="1000"/>
              </a:spcBef>
              <a:spcAft>
                <a:spcPts val="0"/>
              </a:spcAft>
              <a:buSzPts val="1800"/>
              <a:buChar char="•"/>
              <a:defRPr/>
            </a:lvl1pPr>
            <a:lvl2pPr marL="914400" lvl="1" indent="-342900" algn="l">
              <a:lnSpc>
                <a:spcPct val="100000"/>
              </a:lnSpc>
              <a:spcBef>
                <a:spcPts val="1000"/>
              </a:spcBef>
              <a:spcAft>
                <a:spcPts val="0"/>
              </a:spcAft>
              <a:buSzPts val="1800"/>
              <a:buChar char="•"/>
              <a:defRPr/>
            </a:lvl2pPr>
            <a:lvl3pPr marL="1371600" lvl="2" indent="-342900" algn="l">
              <a:lnSpc>
                <a:spcPct val="100000"/>
              </a:lnSpc>
              <a:spcBef>
                <a:spcPts val="1000"/>
              </a:spcBef>
              <a:spcAft>
                <a:spcPts val="0"/>
              </a:spcAft>
              <a:buSzPts val="1800"/>
              <a:buChar char="•"/>
              <a:defRPr/>
            </a:lvl3pPr>
            <a:lvl4pPr marL="1828800" lvl="3" indent="-342900" algn="l">
              <a:lnSpc>
                <a:spcPct val="100000"/>
              </a:lnSpc>
              <a:spcBef>
                <a:spcPts val="1000"/>
              </a:spcBef>
              <a:spcAft>
                <a:spcPts val="0"/>
              </a:spcAft>
              <a:buSzPts val="1800"/>
              <a:buChar char="•"/>
              <a:defRPr/>
            </a:lvl4pPr>
            <a:lvl5pPr marL="2286000" lvl="4" indent="-342900" algn="l">
              <a:lnSpc>
                <a:spcPct val="100000"/>
              </a:lnSpc>
              <a:spcBef>
                <a:spcPts val="1000"/>
              </a:spcBef>
              <a:spcAft>
                <a:spcPts val="0"/>
              </a:spcAft>
              <a:buSzPts val="1800"/>
              <a:buChar char="•"/>
              <a:defRPr/>
            </a:lvl5pPr>
            <a:lvl6pPr marL="2743200" lvl="5" indent="-342900" algn="l">
              <a:lnSpc>
                <a:spcPct val="100000"/>
              </a:lnSpc>
              <a:spcBef>
                <a:spcPts val="1000"/>
              </a:spcBef>
              <a:spcAft>
                <a:spcPts val="0"/>
              </a:spcAft>
              <a:buSzPts val="1800"/>
              <a:buChar char="•"/>
              <a:defRPr/>
            </a:lvl6pPr>
            <a:lvl7pPr marL="3200400" lvl="6" indent="-342900" algn="l">
              <a:lnSpc>
                <a:spcPct val="100000"/>
              </a:lnSpc>
              <a:spcBef>
                <a:spcPts val="1000"/>
              </a:spcBef>
              <a:spcAft>
                <a:spcPts val="0"/>
              </a:spcAft>
              <a:buSzPts val="1800"/>
              <a:buChar char="•"/>
              <a:defRPr/>
            </a:lvl7pPr>
            <a:lvl8pPr marL="3657600" lvl="7" indent="-342900" algn="l">
              <a:lnSpc>
                <a:spcPct val="100000"/>
              </a:lnSpc>
              <a:spcBef>
                <a:spcPts val="1000"/>
              </a:spcBef>
              <a:spcAft>
                <a:spcPts val="0"/>
              </a:spcAft>
              <a:buSzPts val="1800"/>
              <a:buChar char="•"/>
              <a:defRPr/>
            </a:lvl8pPr>
            <a:lvl9pPr marL="4114800" lvl="8" indent="-342900" algn="l">
              <a:lnSpc>
                <a:spcPct val="100000"/>
              </a:lnSpc>
              <a:spcBef>
                <a:spcPts val="1000"/>
              </a:spcBef>
              <a:spcAft>
                <a:spcPts val="0"/>
              </a:spcAft>
              <a:buSzPts val="1800"/>
              <a:buChar char="•"/>
              <a:defRPr/>
            </a:lvl9pPr>
          </a:lstStyle>
          <a:p>
            <a:endParaRPr/>
          </a:p>
        </p:txBody>
      </p:sp>
      <p:sp>
        <p:nvSpPr>
          <p:cNvPr id="43" name="Google Shape;43;p37"/>
          <p:cNvSpPr txBox="1">
            <a:spLocks noGrp="1"/>
          </p:cNvSpPr>
          <p:nvPr>
            <p:ph type="dt" idx="10"/>
          </p:nvPr>
        </p:nvSpPr>
        <p:spPr>
          <a:xfrm>
            <a:off x="7821429" y="6238816"/>
            <a:ext cx="2753746" cy="323968"/>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4" name="Google Shape;44;p37"/>
          <p:cNvSpPr txBox="1">
            <a:spLocks noGrp="1"/>
          </p:cNvSpPr>
          <p:nvPr>
            <p:ph type="ftr" idx="11"/>
          </p:nvPr>
        </p:nvSpPr>
        <p:spPr>
          <a:xfrm>
            <a:off x="1600200" y="6236208"/>
            <a:ext cx="5901189" cy="32004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5" name="Google Shape;45;p37"/>
          <p:cNvSpPr>
            <a:spLocks noGrp="1"/>
          </p:cNvSpPr>
          <p:nvPr>
            <p:ph type="sldNum" idx="12"/>
          </p:nvPr>
        </p:nvSpPr>
        <p:spPr>
          <a:xfrm>
            <a:off x="10758922" y="6217920"/>
            <a:ext cx="365760" cy="365760"/>
          </a:xfrm>
          <a:prstGeom prst="ellipse">
            <a:avLst/>
          </a:prstGeom>
          <a:solidFill>
            <a:srgbClr val="1D1D1D">
              <a:alpha val="69803"/>
            </a:srgbClr>
          </a:solidFill>
          <a:ln>
            <a:noFill/>
          </a:ln>
        </p:spPr>
        <p:txBody>
          <a:bodyPr spcFirstLastPara="1" wrap="square" lIns="18275" tIns="45700" rIns="18275" bIns="45700" anchor="ctr" anchorCtr="0">
            <a:noAutofit/>
          </a:bodyPr>
          <a:lstStyle>
            <a:lvl1pPr marL="0" lvl="0" indent="0" algn="ctr">
              <a:spcBef>
                <a:spcPts val="0"/>
              </a:spcBef>
              <a:buNone/>
              <a:defRPr/>
            </a:lvl1pPr>
            <a:lvl2pPr marL="0" lvl="1" indent="0" algn="ctr">
              <a:spcBef>
                <a:spcPts val="0"/>
              </a:spcBef>
              <a:buNone/>
              <a:defRPr/>
            </a:lvl2pPr>
            <a:lvl3pPr marL="0" lvl="2" indent="0" algn="ctr">
              <a:spcBef>
                <a:spcPts val="0"/>
              </a:spcBef>
              <a:buNone/>
              <a:defRPr/>
            </a:lvl3pPr>
            <a:lvl4pPr marL="0" lvl="3" indent="0" algn="ctr">
              <a:spcBef>
                <a:spcPts val="0"/>
              </a:spcBef>
              <a:buNone/>
              <a:defRPr/>
            </a:lvl4pPr>
            <a:lvl5pPr marL="0" lvl="4" indent="0" algn="ctr">
              <a:spcBef>
                <a:spcPts val="0"/>
              </a:spcBef>
              <a:buNone/>
              <a:defRPr/>
            </a:lvl5pPr>
            <a:lvl6pPr marL="0" lvl="5" indent="0" algn="ctr">
              <a:spcBef>
                <a:spcPts val="0"/>
              </a:spcBef>
              <a:buNone/>
              <a:defRPr/>
            </a:lvl6pPr>
            <a:lvl7pPr marL="0" lvl="6" indent="0" algn="ctr">
              <a:spcBef>
                <a:spcPts val="0"/>
              </a:spcBef>
              <a:buNone/>
              <a:defRPr/>
            </a:lvl7pPr>
            <a:lvl8pPr marL="0" lvl="7" indent="0" algn="ctr">
              <a:spcBef>
                <a:spcPts val="0"/>
              </a:spcBef>
              <a:buNone/>
              <a:defRPr/>
            </a:lvl8pPr>
            <a:lvl9pPr marL="0" lvl="8" indent="0" algn="ctr">
              <a:spcBef>
                <a:spcPts val="0"/>
              </a:spcBef>
              <a:buNone/>
              <a:defRPr/>
            </a:lvl9pPr>
          </a:lstStyle>
          <a:p>
            <a:pPr marL="0" lvl="0" indent="0" algn="ct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36272098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AEC2D3"/>
        </a:solidFill>
        <a:effectLst/>
      </p:bgPr>
    </p:bg>
    <p:spTree>
      <p:nvGrpSpPr>
        <p:cNvPr id="1" name="Shape 9"/>
        <p:cNvGrpSpPr/>
        <p:nvPr/>
      </p:nvGrpSpPr>
      <p:grpSpPr>
        <a:xfrm>
          <a:off x="0" y="0"/>
          <a:ext cx="0" cy="0"/>
          <a:chOff x="0" y="0"/>
          <a:chExt cx="0" cy="0"/>
        </a:xfrm>
      </p:grpSpPr>
      <p:sp>
        <p:nvSpPr>
          <p:cNvPr id="10" name="Google Shape;10;p32"/>
          <p:cNvSpPr txBox="1">
            <a:spLocks noGrp="1"/>
          </p:cNvSpPr>
          <p:nvPr>
            <p:ph type="title"/>
          </p:nvPr>
        </p:nvSpPr>
        <p:spPr>
          <a:xfrm>
            <a:off x="2231136" y="964692"/>
            <a:ext cx="7729728" cy="1188720"/>
          </a:xfrm>
          <a:prstGeom prst="rect">
            <a:avLst/>
          </a:prstGeom>
          <a:solidFill>
            <a:srgbClr val="FFFFFF"/>
          </a:solidFill>
          <a:ln w="31750" cap="sq" cmpd="sng">
            <a:solidFill>
              <a:srgbClr val="404040"/>
            </a:solidFill>
            <a:prstDash val="solid"/>
            <a:miter lim="800000"/>
            <a:headEnd type="none" w="sm" len="sm"/>
            <a:tailEnd type="none" w="sm" len="sm"/>
          </a:ln>
        </p:spPr>
        <p:txBody>
          <a:bodyPr spcFirstLastPara="1" wrap="square" lIns="182875" tIns="182875" rIns="182875" bIns="182875" anchor="ctr" anchorCtr="0">
            <a:normAutofit/>
          </a:bodyPr>
          <a:lstStyle>
            <a:lvl1pPr marR="0" lvl="0" algn="ctr" rtl="0">
              <a:lnSpc>
                <a:spcPct val="90000"/>
              </a:lnSpc>
              <a:spcBef>
                <a:spcPts val="0"/>
              </a:spcBef>
              <a:spcAft>
                <a:spcPts val="0"/>
              </a:spcAft>
              <a:buClr>
                <a:srgbClr val="262626"/>
              </a:buClr>
              <a:buSzPts val="2800"/>
              <a:buFont typeface="Gill Sans"/>
              <a:buNone/>
              <a:defRPr sz="2800" b="0" i="0" u="none" strike="noStrike" cap="none">
                <a:solidFill>
                  <a:srgbClr val="262626"/>
                </a:solidFill>
                <a:latin typeface="Gill Sans"/>
                <a:ea typeface="Gill Sans"/>
                <a:cs typeface="Gill Sans"/>
                <a:sym typeface="Gill Sans"/>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1" name="Google Shape;11;p32"/>
          <p:cNvSpPr txBox="1">
            <a:spLocks noGrp="1"/>
          </p:cNvSpPr>
          <p:nvPr>
            <p:ph type="body" idx="1"/>
          </p:nvPr>
        </p:nvSpPr>
        <p:spPr>
          <a:xfrm>
            <a:off x="2231136" y="2638044"/>
            <a:ext cx="7729728" cy="3101983"/>
          </a:xfrm>
          <a:prstGeom prst="rect">
            <a:avLst/>
          </a:prstGeom>
          <a:noFill/>
          <a:ln>
            <a:noFill/>
          </a:ln>
        </p:spPr>
        <p:txBody>
          <a:bodyPr spcFirstLastPara="1" wrap="square" lIns="91425" tIns="45700" rIns="91425" bIns="45700" anchor="t" anchorCtr="0">
            <a:normAutofit/>
          </a:bodyPr>
          <a:lstStyle>
            <a:lvl1pPr marL="457200" marR="0" lvl="0" indent="-342900" algn="l" rtl="0">
              <a:lnSpc>
                <a:spcPct val="100000"/>
              </a:lnSpc>
              <a:spcBef>
                <a:spcPts val="1000"/>
              </a:spcBef>
              <a:spcAft>
                <a:spcPts val="0"/>
              </a:spcAft>
              <a:buClr>
                <a:schemeClr val="accent2"/>
              </a:buClr>
              <a:buSzPts val="1800"/>
              <a:buFont typeface="Arial"/>
              <a:buChar char="•"/>
              <a:defRPr sz="1800" b="0" i="0" u="none" strike="noStrike" cap="none">
                <a:solidFill>
                  <a:srgbClr val="B9CAD9"/>
                </a:solidFill>
                <a:latin typeface="Gill Sans"/>
                <a:ea typeface="Gill Sans"/>
                <a:cs typeface="Gill Sans"/>
                <a:sym typeface="Gill Sans"/>
              </a:defRPr>
            </a:lvl1pPr>
            <a:lvl2pPr marL="914400" marR="0" lvl="1" indent="-330200" algn="l" rtl="0">
              <a:lnSpc>
                <a:spcPct val="100000"/>
              </a:lnSpc>
              <a:spcBef>
                <a:spcPts val="1000"/>
              </a:spcBef>
              <a:spcAft>
                <a:spcPts val="0"/>
              </a:spcAft>
              <a:buClr>
                <a:schemeClr val="accent2"/>
              </a:buClr>
              <a:buSzPts val="1600"/>
              <a:buFont typeface="Arial"/>
              <a:buChar char="•"/>
              <a:defRPr sz="1600" b="0" i="0" u="none" strike="noStrike" cap="none">
                <a:solidFill>
                  <a:srgbClr val="B9CAD9"/>
                </a:solidFill>
                <a:latin typeface="Gill Sans"/>
                <a:ea typeface="Gill Sans"/>
                <a:cs typeface="Gill Sans"/>
                <a:sym typeface="Gill Sans"/>
              </a:defRPr>
            </a:lvl2pPr>
            <a:lvl3pPr marL="1371600" marR="0" lvl="2" indent="-330200" algn="l" rtl="0">
              <a:lnSpc>
                <a:spcPct val="100000"/>
              </a:lnSpc>
              <a:spcBef>
                <a:spcPts val="1000"/>
              </a:spcBef>
              <a:spcAft>
                <a:spcPts val="0"/>
              </a:spcAft>
              <a:buClr>
                <a:schemeClr val="accent2"/>
              </a:buClr>
              <a:buSzPts val="1600"/>
              <a:buFont typeface="Arial"/>
              <a:buChar char="•"/>
              <a:defRPr sz="1600" b="0" i="0" u="none" strike="noStrike" cap="none">
                <a:solidFill>
                  <a:srgbClr val="B9CAD9"/>
                </a:solidFill>
                <a:latin typeface="Gill Sans"/>
                <a:ea typeface="Gill Sans"/>
                <a:cs typeface="Gill Sans"/>
                <a:sym typeface="Gill Sans"/>
              </a:defRPr>
            </a:lvl3pPr>
            <a:lvl4pPr marL="1828800" marR="0" lvl="3" indent="-330200" algn="l" rtl="0">
              <a:lnSpc>
                <a:spcPct val="100000"/>
              </a:lnSpc>
              <a:spcBef>
                <a:spcPts val="1000"/>
              </a:spcBef>
              <a:spcAft>
                <a:spcPts val="0"/>
              </a:spcAft>
              <a:buClr>
                <a:schemeClr val="accent2"/>
              </a:buClr>
              <a:buSzPts val="1600"/>
              <a:buFont typeface="Arial"/>
              <a:buChar char="•"/>
              <a:defRPr sz="1600" b="0" i="0" u="none" strike="noStrike" cap="none">
                <a:solidFill>
                  <a:srgbClr val="B9CAD9"/>
                </a:solidFill>
                <a:latin typeface="Gill Sans"/>
                <a:ea typeface="Gill Sans"/>
                <a:cs typeface="Gill Sans"/>
                <a:sym typeface="Gill Sans"/>
              </a:defRPr>
            </a:lvl4pPr>
            <a:lvl5pPr marL="2286000" marR="0" lvl="4" indent="-330200" algn="l" rtl="0">
              <a:lnSpc>
                <a:spcPct val="100000"/>
              </a:lnSpc>
              <a:spcBef>
                <a:spcPts val="1000"/>
              </a:spcBef>
              <a:spcAft>
                <a:spcPts val="0"/>
              </a:spcAft>
              <a:buClr>
                <a:schemeClr val="accent2"/>
              </a:buClr>
              <a:buSzPts val="1600"/>
              <a:buFont typeface="Arial"/>
              <a:buChar char="•"/>
              <a:defRPr sz="1600" b="0" i="0" u="none" strike="noStrike" cap="none">
                <a:solidFill>
                  <a:srgbClr val="B9CAD9"/>
                </a:solidFill>
                <a:latin typeface="Gill Sans"/>
                <a:ea typeface="Gill Sans"/>
                <a:cs typeface="Gill Sans"/>
                <a:sym typeface="Gill Sans"/>
              </a:defRPr>
            </a:lvl5pPr>
            <a:lvl6pPr marL="2743200" marR="0" lvl="5" indent="-330200" algn="l" rtl="0">
              <a:lnSpc>
                <a:spcPct val="100000"/>
              </a:lnSpc>
              <a:spcBef>
                <a:spcPts val="1000"/>
              </a:spcBef>
              <a:spcAft>
                <a:spcPts val="0"/>
              </a:spcAft>
              <a:buClr>
                <a:schemeClr val="accent2"/>
              </a:buClr>
              <a:buSzPts val="1600"/>
              <a:buFont typeface="Arial"/>
              <a:buChar char="•"/>
              <a:defRPr sz="1600" b="0" i="0" u="none" strike="noStrike" cap="none">
                <a:solidFill>
                  <a:schemeClr val="lt1"/>
                </a:solidFill>
                <a:latin typeface="Gill Sans"/>
                <a:ea typeface="Gill Sans"/>
                <a:cs typeface="Gill Sans"/>
                <a:sym typeface="Gill Sans"/>
              </a:defRPr>
            </a:lvl6pPr>
            <a:lvl7pPr marL="3200400" marR="0" lvl="6" indent="-330200" algn="l" rtl="0">
              <a:lnSpc>
                <a:spcPct val="100000"/>
              </a:lnSpc>
              <a:spcBef>
                <a:spcPts val="1000"/>
              </a:spcBef>
              <a:spcAft>
                <a:spcPts val="0"/>
              </a:spcAft>
              <a:buClr>
                <a:schemeClr val="accent2"/>
              </a:buClr>
              <a:buSzPts val="1600"/>
              <a:buFont typeface="Arial"/>
              <a:buChar char="•"/>
              <a:defRPr sz="1600" b="0" i="0" u="none" strike="noStrike" cap="none">
                <a:solidFill>
                  <a:schemeClr val="lt1"/>
                </a:solidFill>
                <a:latin typeface="Gill Sans"/>
                <a:ea typeface="Gill Sans"/>
                <a:cs typeface="Gill Sans"/>
                <a:sym typeface="Gill Sans"/>
              </a:defRPr>
            </a:lvl7pPr>
            <a:lvl8pPr marL="3657600" marR="0" lvl="7" indent="-330200" algn="l" rtl="0">
              <a:lnSpc>
                <a:spcPct val="100000"/>
              </a:lnSpc>
              <a:spcBef>
                <a:spcPts val="1000"/>
              </a:spcBef>
              <a:spcAft>
                <a:spcPts val="0"/>
              </a:spcAft>
              <a:buClr>
                <a:schemeClr val="accent2"/>
              </a:buClr>
              <a:buSzPts val="1600"/>
              <a:buFont typeface="Arial"/>
              <a:buChar char="•"/>
              <a:defRPr sz="1600" b="0" i="0" u="none" strike="noStrike" cap="none">
                <a:solidFill>
                  <a:schemeClr val="lt1"/>
                </a:solidFill>
                <a:latin typeface="Gill Sans"/>
                <a:ea typeface="Gill Sans"/>
                <a:cs typeface="Gill Sans"/>
                <a:sym typeface="Gill Sans"/>
              </a:defRPr>
            </a:lvl8pPr>
            <a:lvl9pPr marL="4114800" marR="0" lvl="8" indent="-330200" algn="l" rtl="0">
              <a:lnSpc>
                <a:spcPct val="100000"/>
              </a:lnSpc>
              <a:spcBef>
                <a:spcPts val="1000"/>
              </a:spcBef>
              <a:spcAft>
                <a:spcPts val="0"/>
              </a:spcAft>
              <a:buClr>
                <a:schemeClr val="accent2"/>
              </a:buClr>
              <a:buSzPts val="1600"/>
              <a:buFont typeface="Arial"/>
              <a:buChar char="•"/>
              <a:defRPr sz="1600" b="0" i="0" u="none" strike="noStrike" cap="none">
                <a:solidFill>
                  <a:schemeClr val="lt1"/>
                </a:solidFill>
                <a:latin typeface="Gill Sans"/>
                <a:ea typeface="Gill Sans"/>
                <a:cs typeface="Gill Sans"/>
                <a:sym typeface="Gill Sans"/>
              </a:defRPr>
            </a:lvl9pPr>
          </a:lstStyle>
          <a:p>
            <a:endParaRPr/>
          </a:p>
        </p:txBody>
      </p:sp>
      <p:sp>
        <p:nvSpPr>
          <p:cNvPr id="12" name="Google Shape;12;p32"/>
          <p:cNvSpPr txBox="1">
            <a:spLocks noGrp="1"/>
          </p:cNvSpPr>
          <p:nvPr>
            <p:ph type="dt" idx="10"/>
          </p:nvPr>
        </p:nvSpPr>
        <p:spPr>
          <a:xfrm>
            <a:off x="7821429" y="6238816"/>
            <a:ext cx="2753746" cy="323968"/>
          </a:xfrm>
          <a:prstGeom prst="rect">
            <a:avLst/>
          </a:prstGeom>
          <a:noFill/>
          <a:ln>
            <a:noFill/>
          </a:ln>
        </p:spPr>
        <p:txBody>
          <a:bodyPr spcFirstLastPara="1" wrap="square" lIns="91425" tIns="45700" rIns="91425" bIns="45700" anchor="ctr" anchorCtr="0">
            <a:noAutofit/>
          </a:bodyPr>
          <a:lstStyle>
            <a:lvl1pPr marR="0" lvl="0" algn="r" rtl="0">
              <a:lnSpc>
                <a:spcPct val="100000"/>
              </a:lnSpc>
              <a:spcBef>
                <a:spcPts val="0"/>
              </a:spcBef>
              <a:spcAft>
                <a:spcPts val="0"/>
              </a:spcAft>
              <a:buClr>
                <a:srgbClr val="000000"/>
              </a:buClr>
              <a:buSzPts val="1400"/>
              <a:buFont typeface="Arial"/>
              <a:buNone/>
              <a:defRPr sz="1050" b="0" i="0" u="none" strike="noStrike" cap="none">
                <a:solidFill>
                  <a:schemeClr val="lt1"/>
                </a:solidFill>
                <a:latin typeface="Gill Sans"/>
                <a:ea typeface="Gill Sans"/>
                <a:cs typeface="Gill Sans"/>
                <a:sym typeface="Gill Sans"/>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Gill Sans"/>
                <a:ea typeface="Gill Sans"/>
                <a:cs typeface="Gill Sans"/>
                <a:sym typeface="Gill Sans"/>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Gill Sans"/>
                <a:ea typeface="Gill Sans"/>
                <a:cs typeface="Gill Sans"/>
                <a:sym typeface="Gill Sans"/>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Gill Sans"/>
                <a:ea typeface="Gill Sans"/>
                <a:cs typeface="Gill Sans"/>
                <a:sym typeface="Gill Sans"/>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Gill Sans"/>
                <a:ea typeface="Gill Sans"/>
                <a:cs typeface="Gill Sans"/>
                <a:sym typeface="Gill Sans"/>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Gill Sans"/>
                <a:ea typeface="Gill Sans"/>
                <a:cs typeface="Gill Sans"/>
                <a:sym typeface="Gill Sans"/>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Gill Sans"/>
                <a:ea typeface="Gill Sans"/>
                <a:cs typeface="Gill Sans"/>
                <a:sym typeface="Gill Sans"/>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Gill Sans"/>
                <a:ea typeface="Gill Sans"/>
                <a:cs typeface="Gill Sans"/>
                <a:sym typeface="Gill Sans"/>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Gill Sans"/>
                <a:ea typeface="Gill Sans"/>
                <a:cs typeface="Gill Sans"/>
                <a:sym typeface="Gill Sans"/>
              </a:defRPr>
            </a:lvl9pPr>
          </a:lstStyle>
          <a:p>
            <a:endParaRPr/>
          </a:p>
        </p:txBody>
      </p:sp>
      <p:sp>
        <p:nvSpPr>
          <p:cNvPr id="13" name="Google Shape;13;p32"/>
          <p:cNvSpPr txBox="1">
            <a:spLocks noGrp="1"/>
          </p:cNvSpPr>
          <p:nvPr>
            <p:ph type="ftr" idx="11"/>
          </p:nvPr>
        </p:nvSpPr>
        <p:spPr>
          <a:xfrm>
            <a:off x="1600200" y="6236208"/>
            <a:ext cx="5901189" cy="320040"/>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050" b="0" i="0" u="none" strike="noStrike" cap="none">
                <a:solidFill>
                  <a:schemeClr val="lt1"/>
                </a:solidFill>
                <a:latin typeface="Gill Sans"/>
                <a:ea typeface="Gill Sans"/>
                <a:cs typeface="Gill Sans"/>
                <a:sym typeface="Gill Sans"/>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Gill Sans"/>
                <a:ea typeface="Gill Sans"/>
                <a:cs typeface="Gill Sans"/>
                <a:sym typeface="Gill Sans"/>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Gill Sans"/>
                <a:ea typeface="Gill Sans"/>
                <a:cs typeface="Gill Sans"/>
                <a:sym typeface="Gill Sans"/>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Gill Sans"/>
                <a:ea typeface="Gill Sans"/>
                <a:cs typeface="Gill Sans"/>
                <a:sym typeface="Gill Sans"/>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Gill Sans"/>
                <a:ea typeface="Gill Sans"/>
                <a:cs typeface="Gill Sans"/>
                <a:sym typeface="Gill Sans"/>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Gill Sans"/>
                <a:ea typeface="Gill Sans"/>
                <a:cs typeface="Gill Sans"/>
                <a:sym typeface="Gill Sans"/>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Gill Sans"/>
                <a:ea typeface="Gill Sans"/>
                <a:cs typeface="Gill Sans"/>
                <a:sym typeface="Gill Sans"/>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Gill Sans"/>
                <a:ea typeface="Gill Sans"/>
                <a:cs typeface="Gill Sans"/>
                <a:sym typeface="Gill Sans"/>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Gill Sans"/>
                <a:ea typeface="Gill Sans"/>
                <a:cs typeface="Gill Sans"/>
                <a:sym typeface="Gill Sans"/>
              </a:defRPr>
            </a:lvl9pPr>
          </a:lstStyle>
          <a:p>
            <a:endParaRPr/>
          </a:p>
        </p:txBody>
      </p:sp>
      <p:sp>
        <p:nvSpPr>
          <p:cNvPr id="14" name="Google Shape;14;p32"/>
          <p:cNvSpPr>
            <a:spLocks noGrp="1"/>
          </p:cNvSpPr>
          <p:nvPr>
            <p:ph type="sldNum" idx="12"/>
          </p:nvPr>
        </p:nvSpPr>
        <p:spPr>
          <a:xfrm>
            <a:off x="10758922" y="6217920"/>
            <a:ext cx="365760" cy="365760"/>
          </a:xfrm>
          <a:prstGeom prst="ellipse">
            <a:avLst/>
          </a:prstGeom>
          <a:solidFill>
            <a:srgbClr val="1D1D1D">
              <a:alpha val="69411"/>
            </a:srgbClr>
          </a:solidFill>
          <a:ln>
            <a:noFill/>
          </a:ln>
        </p:spPr>
        <p:txBody>
          <a:bodyPr spcFirstLastPara="1" wrap="square" lIns="18275" tIns="45700" rIns="18275" bIns="45700" anchor="ctr" anchorCtr="0">
            <a:noAutofit/>
          </a:bodyPr>
          <a:lstStyle>
            <a:lvl1pPr marL="0" marR="0" lvl="0" indent="0" algn="ctr" rtl="0">
              <a:lnSpc>
                <a:spcPct val="100000"/>
              </a:lnSpc>
              <a:spcBef>
                <a:spcPts val="0"/>
              </a:spcBef>
              <a:spcAft>
                <a:spcPts val="0"/>
              </a:spcAft>
              <a:buClr>
                <a:srgbClr val="000000"/>
              </a:buClr>
              <a:buSzPts val="1100"/>
              <a:buFont typeface="Arial"/>
              <a:buNone/>
              <a:defRPr sz="1100" b="0" i="0" u="none" strike="noStrike" cap="none">
                <a:solidFill>
                  <a:srgbClr val="FFFFFF"/>
                </a:solidFill>
                <a:latin typeface="Gill Sans"/>
                <a:ea typeface="Gill Sans"/>
                <a:cs typeface="Gill Sans"/>
                <a:sym typeface="Gill Sans"/>
              </a:defRPr>
            </a:lvl1pPr>
            <a:lvl2pPr marL="0" marR="0" lvl="1" indent="0" algn="ctr" rtl="0">
              <a:lnSpc>
                <a:spcPct val="100000"/>
              </a:lnSpc>
              <a:spcBef>
                <a:spcPts val="0"/>
              </a:spcBef>
              <a:spcAft>
                <a:spcPts val="0"/>
              </a:spcAft>
              <a:buClr>
                <a:srgbClr val="000000"/>
              </a:buClr>
              <a:buSzPts val="1100"/>
              <a:buFont typeface="Arial"/>
              <a:buNone/>
              <a:defRPr sz="1100" b="0" i="0" u="none" strike="noStrike" cap="none">
                <a:solidFill>
                  <a:srgbClr val="FFFFFF"/>
                </a:solidFill>
                <a:latin typeface="Gill Sans"/>
                <a:ea typeface="Gill Sans"/>
                <a:cs typeface="Gill Sans"/>
                <a:sym typeface="Gill Sans"/>
              </a:defRPr>
            </a:lvl2pPr>
            <a:lvl3pPr marL="0" marR="0" lvl="2" indent="0" algn="ctr" rtl="0">
              <a:lnSpc>
                <a:spcPct val="100000"/>
              </a:lnSpc>
              <a:spcBef>
                <a:spcPts val="0"/>
              </a:spcBef>
              <a:spcAft>
                <a:spcPts val="0"/>
              </a:spcAft>
              <a:buClr>
                <a:srgbClr val="000000"/>
              </a:buClr>
              <a:buSzPts val="1100"/>
              <a:buFont typeface="Arial"/>
              <a:buNone/>
              <a:defRPr sz="1100" b="0" i="0" u="none" strike="noStrike" cap="none">
                <a:solidFill>
                  <a:srgbClr val="FFFFFF"/>
                </a:solidFill>
                <a:latin typeface="Gill Sans"/>
                <a:ea typeface="Gill Sans"/>
                <a:cs typeface="Gill Sans"/>
                <a:sym typeface="Gill Sans"/>
              </a:defRPr>
            </a:lvl3pPr>
            <a:lvl4pPr marL="0" marR="0" lvl="3" indent="0" algn="ctr" rtl="0">
              <a:lnSpc>
                <a:spcPct val="100000"/>
              </a:lnSpc>
              <a:spcBef>
                <a:spcPts val="0"/>
              </a:spcBef>
              <a:spcAft>
                <a:spcPts val="0"/>
              </a:spcAft>
              <a:buClr>
                <a:srgbClr val="000000"/>
              </a:buClr>
              <a:buSzPts val="1100"/>
              <a:buFont typeface="Arial"/>
              <a:buNone/>
              <a:defRPr sz="1100" b="0" i="0" u="none" strike="noStrike" cap="none">
                <a:solidFill>
                  <a:srgbClr val="FFFFFF"/>
                </a:solidFill>
                <a:latin typeface="Gill Sans"/>
                <a:ea typeface="Gill Sans"/>
                <a:cs typeface="Gill Sans"/>
                <a:sym typeface="Gill Sans"/>
              </a:defRPr>
            </a:lvl4pPr>
            <a:lvl5pPr marL="0" marR="0" lvl="4" indent="0" algn="ctr" rtl="0">
              <a:lnSpc>
                <a:spcPct val="100000"/>
              </a:lnSpc>
              <a:spcBef>
                <a:spcPts val="0"/>
              </a:spcBef>
              <a:spcAft>
                <a:spcPts val="0"/>
              </a:spcAft>
              <a:buClr>
                <a:srgbClr val="000000"/>
              </a:buClr>
              <a:buSzPts val="1100"/>
              <a:buFont typeface="Arial"/>
              <a:buNone/>
              <a:defRPr sz="1100" b="0" i="0" u="none" strike="noStrike" cap="none">
                <a:solidFill>
                  <a:srgbClr val="FFFFFF"/>
                </a:solidFill>
                <a:latin typeface="Gill Sans"/>
                <a:ea typeface="Gill Sans"/>
                <a:cs typeface="Gill Sans"/>
                <a:sym typeface="Gill Sans"/>
              </a:defRPr>
            </a:lvl5pPr>
            <a:lvl6pPr marL="0" marR="0" lvl="5" indent="0" algn="ctr" rtl="0">
              <a:lnSpc>
                <a:spcPct val="100000"/>
              </a:lnSpc>
              <a:spcBef>
                <a:spcPts val="0"/>
              </a:spcBef>
              <a:spcAft>
                <a:spcPts val="0"/>
              </a:spcAft>
              <a:buClr>
                <a:srgbClr val="000000"/>
              </a:buClr>
              <a:buSzPts val="1100"/>
              <a:buFont typeface="Arial"/>
              <a:buNone/>
              <a:defRPr sz="1100" b="0" i="0" u="none" strike="noStrike" cap="none">
                <a:solidFill>
                  <a:srgbClr val="FFFFFF"/>
                </a:solidFill>
                <a:latin typeface="Gill Sans"/>
                <a:ea typeface="Gill Sans"/>
                <a:cs typeface="Gill Sans"/>
                <a:sym typeface="Gill Sans"/>
              </a:defRPr>
            </a:lvl6pPr>
            <a:lvl7pPr marL="0" marR="0" lvl="6" indent="0" algn="ctr" rtl="0">
              <a:lnSpc>
                <a:spcPct val="100000"/>
              </a:lnSpc>
              <a:spcBef>
                <a:spcPts val="0"/>
              </a:spcBef>
              <a:spcAft>
                <a:spcPts val="0"/>
              </a:spcAft>
              <a:buClr>
                <a:srgbClr val="000000"/>
              </a:buClr>
              <a:buSzPts val="1100"/>
              <a:buFont typeface="Arial"/>
              <a:buNone/>
              <a:defRPr sz="1100" b="0" i="0" u="none" strike="noStrike" cap="none">
                <a:solidFill>
                  <a:srgbClr val="FFFFFF"/>
                </a:solidFill>
                <a:latin typeface="Gill Sans"/>
                <a:ea typeface="Gill Sans"/>
                <a:cs typeface="Gill Sans"/>
                <a:sym typeface="Gill Sans"/>
              </a:defRPr>
            </a:lvl7pPr>
            <a:lvl8pPr marL="0" marR="0" lvl="7" indent="0" algn="ctr" rtl="0">
              <a:lnSpc>
                <a:spcPct val="100000"/>
              </a:lnSpc>
              <a:spcBef>
                <a:spcPts val="0"/>
              </a:spcBef>
              <a:spcAft>
                <a:spcPts val="0"/>
              </a:spcAft>
              <a:buClr>
                <a:srgbClr val="000000"/>
              </a:buClr>
              <a:buSzPts val="1100"/>
              <a:buFont typeface="Arial"/>
              <a:buNone/>
              <a:defRPr sz="1100" b="0" i="0" u="none" strike="noStrike" cap="none">
                <a:solidFill>
                  <a:srgbClr val="FFFFFF"/>
                </a:solidFill>
                <a:latin typeface="Gill Sans"/>
                <a:ea typeface="Gill Sans"/>
                <a:cs typeface="Gill Sans"/>
                <a:sym typeface="Gill Sans"/>
              </a:defRPr>
            </a:lvl8pPr>
            <a:lvl9pPr marL="0" marR="0" lvl="8" indent="0" algn="ctr" rtl="0">
              <a:lnSpc>
                <a:spcPct val="100000"/>
              </a:lnSpc>
              <a:spcBef>
                <a:spcPts val="0"/>
              </a:spcBef>
              <a:spcAft>
                <a:spcPts val="0"/>
              </a:spcAft>
              <a:buClr>
                <a:srgbClr val="000000"/>
              </a:buClr>
              <a:buSzPts val="1100"/>
              <a:buFont typeface="Arial"/>
              <a:buNone/>
              <a:defRPr sz="1100" b="0" i="0" u="none" strike="noStrike" cap="none">
                <a:solidFill>
                  <a:srgbClr val="FFFFFF"/>
                </a:solidFill>
                <a:latin typeface="Gill Sans"/>
                <a:ea typeface="Gill Sans"/>
                <a:cs typeface="Gill Sans"/>
                <a:sym typeface="Gill Sans"/>
              </a:defRPr>
            </a:lvl9pPr>
          </a:lstStyle>
          <a:p>
            <a:pPr marL="0" lvl="0" indent="0" algn="ct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2" r:id="rId2"/>
    <p:sldLayoutId id="2147483654" r:id="rId3"/>
    <p:sldLayoutId id="2147483655" r:id="rId4"/>
    <p:sldLayoutId id="2147483656" r:id="rId5"/>
    <p:sldLayoutId id="2147483658" r:id="rId6"/>
    <p:sldLayoutId id="2147483659" r:id="rId7"/>
    <p:sldLayoutId id="2147483660" r:id="rId8"/>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10.xml"/><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1.xml"/><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2.xml"/><Relationship Id="rId1" Type="http://schemas.openxmlformats.org/officeDocument/2006/relationships/slideLayout" Target="../slideLayouts/slideLayout8.xml"/><Relationship Id="rId4" Type="http://schemas.openxmlformats.org/officeDocument/2006/relationships/image" Target="../media/image4.png"/></Relationships>
</file>

<file path=ppt/slides/_rels/slide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image" Target="../media/image20.jpg"/><Relationship Id="rId5" Type="http://schemas.openxmlformats.org/officeDocument/2006/relationships/image" Target="../media/image19.png"/><Relationship Id="rId4" Type="http://schemas.openxmlformats.org/officeDocument/2006/relationships/image" Target="../media/image18.png"/></Relationships>
</file>

<file path=ppt/slides/_rels/slide1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image" Target="../media/image4.png"/><Relationship Id="rId5" Type="http://schemas.openxmlformats.org/officeDocument/2006/relationships/hyperlink" Target="https://www.expressvpn.com/password-generator" TargetMode="External"/><Relationship Id="rId4" Type="http://schemas.openxmlformats.org/officeDocument/2006/relationships/image" Target="../media/image21.png"/></Relationships>
</file>

<file path=ppt/slides/_rels/slide1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image" Target="../media/image26.png"/><Relationship Id="rId5" Type="http://schemas.openxmlformats.org/officeDocument/2006/relationships/image" Target="../media/image25.png"/><Relationship Id="rId4" Type="http://schemas.openxmlformats.org/officeDocument/2006/relationships/image" Target="../media/image24.png"/></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1.xml"/><Relationship Id="rId1" Type="http://schemas.openxmlformats.org/officeDocument/2006/relationships/video" Target="https://www.youtube.com/embed/FKfONqk0neA?feature=oembed" TargetMode="External"/><Relationship Id="rId5" Type="http://schemas.openxmlformats.org/officeDocument/2006/relationships/image" Target="../media/image5.jpeg"/><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4.png"/><Relationship Id="rId5" Type="http://schemas.openxmlformats.org/officeDocument/2006/relationships/image" Target="../media/image9.png"/><Relationship Id="rId4" Type="http://schemas.openxmlformats.org/officeDocument/2006/relationships/hyperlink" Target="https://www.expressvpn.com/password-generator"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7.xml"/><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image" Target="../media/image12.jpg"/></Relationships>
</file>

<file path=ppt/slides/_rels/slide8.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8.xml"/><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image" Target="../media/image14.png"/></Relationships>
</file>

<file path=ppt/slides/_rels/slide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9.xml"/><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97340A-A829-96B2-937C-22DE8FCDBB27}"/>
            </a:ext>
          </a:extLst>
        </p:cNvPr>
        <p:cNvGrpSpPr/>
        <p:nvPr/>
      </p:nvGrpSpPr>
      <p:grpSpPr>
        <a:xfrm>
          <a:off x="0" y="0"/>
          <a:ext cx="0" cy="0"/>
          <a:chOff x="0" y="0"/>
          <a:chExt cx="0" cy="0"/>
        </a:xfrm>
      </p:grpSpPr>
      <p:pic>
        <p:nvPicPr>
          <p:cNvPr id="5" name="Google Shape;255;p31">
            <a:extLst>
              <a:ext uri="{FF2B5EF4-FFF2-40B4-BE49-F238E27FC236}">
                <a16:creationId xmlns:a16="http://schemas.microsoft.com/office/drawing/2014/main" id="{67950E16-FDEF-22E7-44DD-9CA7AC2A4B2A}"/>
              </a:ext>
            </a:extLst>
          </p:cNvPr>
          <p:cNvPicPr preferRelativeResize="0"/>
          <p:nvPr/>
        </p:nvPicPr>
        <p:blipFill rotWithShape="1">
          <a:blip r:embed="rId3">
            <a:alphaModFix/>
          </a:blip>
          <a:srcRect/>
          <a:stretch/>
        </p:blipFill>
        <p:spPr>
          <a:xfrm>
            <a:off x="8272962" y="907439"/>
            <a:ext cx="3349804" cy="1983713"/>
          </a:xfrm>
          <a:prstGeom prst="rect">
            <a:avLst/>
          </a:prstGeom>
          <a:noFill/>
          <a:ln>
            <a:noFill/>
          </a:ln>
        </p:spPr>
      </p:pic>
      <p:sp>
        <p:nvSpPr>
          <p:cNvPr id="6" name="Rektangel 5">
            <a:extLst>
              <a:ext uri="{FF2B5EF4-FFF2-40B4-BE49-F238E27FC236}">
                <a16:creationId xmlns:a16="http://schemas.microsoft.com/office/drawing/2014/main" id="{72B69BC9-A98B-646B-8DD9-8C161AF017C2}"/>
              </a:ext>
            </a:extLst>
          </p:cNvPr>
          <p:cNvSpPr/>
          <p:nvPr/>
        </p:nvSpPr>
        <p:spPr>
          <a:xfrm>
            <a:off x="0" y="0"/>
            <a:ext cx="7543800" cy="6858000"/>
          </a:xfrm>
          <a:prstGeom prst="rect">
            <a:avLst/>
          </a:prstGeom>
          <a:solidFill>
            <a:srgbClr val="2B5165"/>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0" name="Google Shape;98;p2">
            <a:extLst>
              <a:ext uri="{FF2B5EF4-FFF2-40B4-BE49-F238E27FC236}">
                <a16:creationId xmlns:a16="http://schemas.microsoft.com/office/drawing/2014/main" id="{1DB2C8FD-8164-1A5D-B0F5-3CE85E9FA403}"/>
              </a:ext>
            </a:extLst>
          </p:cNvPr>
          <p:cNvSpPr txBox="1">
            <a:spLocks/>
          </p:cNvSpPr>
          <p:nvPr/>
        </p:nvSpPr>
        <p:spPr>
          <a:xfrm>
            <a:off x="398660" y="4931603"/>
            <a:ext cx="6567301" cy="1251276"/>
          </a:xfrm>
          <a:prstGeom prst="rect">
            <a:avLst/>
          </a:prstGeom>
          <a:noFill/>
          <a:ln>
            <a:noFill/>
          </a:ln>
        </p:spPr>
        <p:txBody>
          <a:bodyPr spcFirstLastPara="1" wrap="square" lIns="91425" tIns="45700" rIns="91425" bIns="45700" anchor="t" anchorCtr="0">
            <a:norm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buSzPts val="2000"/>
            </a:pPr>
            <a:r>
              <a:rPr lang="en-US" sz="4800" b="1" dirty="0">
                <a:solidFill>
                  <a:srgbClr val="AEC2D3"/>
                </a:solidFill>
                <a:latin typeface="Aptos" panose="020B0004020202020204" pitchFamily="34" charset="0"/>
              </a:rPr>
              <a:t>Digital </a:t>
            </a:r>
            <a:r>
              <a:rPr lang="en-US" sz="4800" b="1" dirty="0" err="1">
                <a:solidFill>
                  <a:srgbClr val="AEC2D3"/>
                </a:solidFill>
                <a:latin typeface="Aptos" panose="020B0004020202020204" pitchFamily="34" charset="0"/>
              </a:rPr>
              <a:t>rustning</a:t>
            </a:r>
            <a:endParaRPr lang="en-US" sz="4800" b="1" dirty="0">
              <a:solidFill>
                <a:srgbClr val="AEC2D3"/>
              </a:solidFill>
              <a:latin typeface="Aptos" panose="020B0004020202020204" pitchFamily="34" charset="0"/>
            </a:endParaRPr>
          </a:p>
        </p:txBody>
      </p:sp>
      <p:pic>
        <p:nvPicPr>
          <p:cNvPr id="7" name="Bildobjekt 6">
            <a:extLst>
              <a:ext uri="{FF2B5EF4-FFF2-40B4-BE49-F238E27FC236}">
                <a16:creationId xmlns:a16="http://schemas.microsoft.com/office/drawing/2014/main" id="{7D8FCCCD-7A84-4996-4AB2-76C95CF28926}"/>
              </a:ext>
            </a:extLst>
          </p:cNvPr>
          <p:cNvPicPr>
            <a:picLocks noChangeAspect="1"/>
          </p:cNvPicPr>
          <p:nvPr/>
        </p:nvPicPr>
        <p:blipFill>
          <a:blip r:embed="rId4"/>
          <a:srcRect/>
          <a:stretch/>
        </p:blipFill>
        <p:spPr>
          <a:xfrm>
            <a:off x="2157366" y="828940"/>
            <a:ext cx="3059403" cy="3056911"/>
          </a:xfrm>
          <a:prstGeom prst="rect">
            <a:avLst/>
          </a:prstGeom>
        </p:spPr>
      </p:pic>
      <p:pic>
        <p:nvPicPr>
          <p:cNvPr id="4" name="Bildobjekt 3">
            <a:extLst>
              <a:ext uri="{FF2B5EF4-FFF2-40B4-BE49-F238E27FC236}">
                <a16:creationId xmlns:a16="http://schemas.microsoft.com/office/drawing/2014/main" id="{92D27DDA-D806-5B9C-578C-AF0ECEA2604C}"/>
              </a:ext>
            </a:extLst>
          </p:cNvPr>
          <p:cNvPicPr>
            <a:picLocks noChangeAspect="1"/>
          </p:cNvPicPr>
          <p:nvPr/>
        </p:nvPicPr>
        <p:blipFill>
          <a:blip r:embed="rId5"/>
          <a:stretch>
            <a:fillRect/>
          </a:stretch>
        </p:blipFill>
        <p:spPr>
          <a:xfrm>
            <a:off x="8089701" y="4134296"/>
            <a:ext cx="3716326" cy="1594614"/>
          </a:xfrm>
          <a:prstGeom prst="rect">
            <a:avLst/>
          </a:prstGeom>
        </p:spPr>
      </p:pic>
    </p:spTree>
    <p:extLst>
      <p:ext uri="{BB962C8B-B14F-4D97-AF65-F5344CB8AC3E}">
        <p14:creationId xmlns:p14="http://schemas.microsoft.com/office/powerpoint/2010/main" val="163701456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34">
          <a:extLst>
            <a:ext uri="{FF2B5EF4-FFF2-40B4-BE49-F238E27FC236}">
              <a16:creationId xmlns:a16="http://schemas.microsoft.com/office/drawing/2014/main" id="{86BFD1B9-9EEB-A467-8458-7B6F396726A5}"/>
            </a:ext>
          </a:extLst>
        </p:cNvPr>
        <p:cNvGrpSpPr/>
        <p:nvPr/>
      </p:nvGrpSpPr>
      <p:grpSpPr>
        <a:xfrm>
          <a:off x="0" y="0"/>
          <a:ext cx="0" cy="0"/>
          <a:chOff x="0" y="0"/>
          <a:chExt cx="0" cy="0"/>
        </a:xfrm>
      </p:grpSpPr>
      <p:pic>
        <p:nvPicPr>
          <p:cNvPr id="11" name="Bildobjekt 10">
            <a:extLst>
              <a:ext uri="{FF2B5EF4-FFF2-40B4-BE49-F238E27FC236}">
                <a16:creationId xmlns:a16="http://schemas.microsoft.com/office/drawing/2014/main" id="{896F674E-E5DA-2FA1-6805-5CD1955D95C0}"/>
              </a:ext>
            </a:extLst>
          </p:cNvPr>
          <p:cNvPicPr>
            <a:picLocks noChangeAspect="1"/>
          </p:cNvPicPr>
          <p:nvPr/>
        </p:nvPicPr>
        <p:blipFill>
          <a:blip r:embed="rId3"/>
          <a:stretch>
            <a:fillRect/>
          </a:stretch>
        </p:blipFill>
        <p:spPr>
          <a:xfrm>
            <a:off x="0" y="0"/>
            <a:ext cx="12192000" cy="6858000"/>
          </a:xfrm>
          <a:prstGeom prst="rect">
            <a:avLst/>
          </a:prstGeom>
        </p:spPr>
      </p:pic>
      <p:sp>
        <p:nvSpPr>
          <p:cNvPr id="15" name="Rektangel 14">
            <a:extLst>
              <a:ext uri="{FF2B5EF4-FFF2-40B4-BE49-F238E27FC236}">
                <a16:creationId xmlns:a16="http://schemas.microsoft.com/office/drawing/2014/main" id="{B5CC68EF-ED0D-E955-E867-B66FF2EA8C60}"/>
              </a:ext>
            </a:extLst>
          </p:cNvPr>
          <p:cNvSpPr/>
          <p:nvPr/>
        </p:nvSpPr>
        <p:spPr>
          <a:xfrm>
            <a:off x="6858000" y="6172200"/>
            <a:ext cx="5334000" cy="6858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sv-SE" sz="3200" b="1" dirty="0">
                <a:solidFill>
                  <a:schemeClr val="accent4"/>
                </a:solidFill>
                <a:latin typeface="Aptos" panose="020B0004020202020204" pitchFamily="34" charset="0"/>
              </a:rPr>
              <a:t>#3 UNIKA</a:t>
            </a:r>
          </a:p>
        </p:txBody>
      </p:sp>
    </p:spTree>
    <p:extLst>
      <p:ext uri="{BB962C8B-B14F-4D97-AF65-F5344CB8AC3E}">
        <p14:creationId xmlns:p14="http://schemas.microsoft.com/office/powerpoint/2010/main" val="25458909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34">
          <a:extLst>
            <a:ext uri="{FF2B5EF4-FFF2-40B4-BE49-F238E27FC236}">
              <a16:creationId xmlns:a16="http://schemas.microsoft.com/office/drawing/2014/main" id="{EE8DAAE3-F2C6-F122-68AC-1B7B89712867}"/>
            </a:ext>
          </a:extLst>
        </p:cNvPr>
        <p:cNvGrpSpPr/>
        <p:nvPr/>
      </p:nvGrpSpPr>
      <p:grpSpPr>
        <a:xfrm>
          <a:off x="0" y="0"/>
          <a:ext cx="0" cy="0"/>
          <a:chOff x="0" y="0"/>
          <a:chExt cx="0" cy="0"/>
        </a:xfrm>
      </p:grpSpPr>
      <p:sp>
        <p:nvSpPr>
          <p:cNvPr id="12" name="Rektangel 11">
            <a:extLst>
              <a:ext uri="{FF2B5EF4-FFF2-40B4-BE49-F238E27FC236}">
                <a16:creationId xmlns:a16="http://schemas.microsoft.com/office/drawing/2014/main" id="{8DBBE699-FC3B-41D6-C3D6-4D30EEE0273E}"/>
              </a:ext>
            </a:extLst>
          </p:cNvPr>
          <p:cNvSpPr/>
          <p:nvPr/>
        </p:nvSpPr>
        <p:spPr>
          <a:xfrm>
            <a:off x="6858000" y="6172200"/>
            <a:ext cx="5334000" cy="6858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sv-SE" sz="3200" b="1" dirty="0">
                <a:solidFill>
                  <a:schemeClr val="accent4"/>
                </a:solidFill>
                <a:latin typeface="Aptos" panose="020B0004020202020204" pitchFamily="34" charset="0"/>
              </a:rPr>
              <a:t>#4 OMÖJLIGA ATT GISSA</a:t>
            </a:r>
          </a:p>
        </p:txBody>
      </p:sp>
      <p:graphicFrame>
        <p:nvGraphicFramePr>
          <p:cNvPr id="15" name="Tabell 14">
            <a:extLst>
              <a:ext uri="{FF2B5EF4-FFF2-40B4-BE49-F238E27FC236}">
                <a16:creationId xmlns:a16="http://schemas.microsoft.com/office/drawing/2014/main" id="{0B33EA5E-C298-5F15-FCDA-579AD9F3CEA2}"/>
              </a:ext>
            </a:extLst>
          </p:cNvPr>
          <p:cNvGraphicFramePr>
            <a:graphicFrameLocks noGrp="1"/>
          </p:cNvGraphicFramePr>
          <p:nvPr>
            <p:extLst>
              <p:ext uri="{D42A27DB-BD31-4B8C-83A1-F6EECF244321}">
                <p14:modId xmlns:p14="http://schemas.microsoft.com/office/powerpoint/2010/main" val="1147081413"/>
              </p:ext>
            </p:extLst>
          </p:nvPr>
        </p:nvGraphicFramePr>
        <p:xfrm>
          <a:off x="4320672" y="1561876"/>
          <a:ext cx="6110706" cy="3108960"/>
        </p:xfrm>
        <a:graphic>
          <a:graphicData uri="http://schemas.openxmlformats.org/drawingml/2006/table">
            <a:tbl>
              <a:tblPr firstRow="1" bandRow="1">
                <a:tableStyleId>{2D5ABB26-0587-4C30-8999-92F81FD0307C}</a:tableStyleId>
              </a:tblPr>
              <a:tblGrid>
                <a:gridCol w="3055353">
                  <a:extLst>
                    <a:ext uri="{9D8B030D-6E8A-4147-A177-3AD203B41FA5}">
                      <a16:colId xmlns:a16="http://schemas.microsoft.com/office/drawing/2014/main" val="2673653327"/>
                    </a:ext>
                  </a:extLst>
                </a:gridCol>
                <a:gridCol w="3055353">
                  <a:extLst>
                    <a:ext uri="{9D8B030D-6E8A-4147-A177-3AD203B41FA5}">
                      <a16:colId xmlns:a16="http://schemas.microsoft.com/office/drawing/2014/main" val="3266865455"/>
                    </a:ext>
                  </a:extLst>
                </a:gridCol>
              </a:tblGrid>
              <a:tr h="370840">
                <a:tc>
                  <a:txBody>
                    <a:bodyPr/>
                    <a:lstStyle/>
                    <a:p>
                      <a:r>
                        <a:rPr lang="sv-SE" sz="2800" dirty="0">
                          <a:latin typeface="Aptos" panose="020B0004020202020204" pitchFamily="34" charset="0"/>
                        </a:rPr>
                        <a:t>Filip2013</a:t>
                      </a:r>
                    </a:p>
                  </a:txBody>
                  <a:tcPr/>
                </a:tc>
                <a:tc>
                  <a:txBody>
                    <a:bodyPr/>
                    <a:lstStyle/>
                    <a:p>
                      <a:r>
                        <a:rPr lang="sv-SE" sz="2800" dirty="0">
                          <a:latin typeface="Aptos" panose="020B0004020202020204" pitchFamily="34" charset="0"/>
                        </a:rPr>
                        <a:t>Hejsan</a:t>
                      </a:r>
                    </a:p>
                  </a:txBody>
                  <a:tcPr/>
                </a:tc>
                <a:extLst>
                  <a:ext uri="{0D108BD9-81ED-4DB2-BD59-A6C34878D82A}">
                    <a16:rowId xmlns:a16="http://schemas.microsoft.com/office/drawing/2014/main" val="2667979795"/>
                  </a:ext>
                </a:extLst>
              </a:tr>
              <a:tr h="370840">
                <a:tc>
                  <a:txBody>
                    <a:bodyPr/>
                    <a:lstStyle/>
                    <a:p>
                      <a:r>
                        <a:rPr lang="sv-SE" sz="2800" dirty="0">
                          <a:latin typeface="Aptos" panose="020B0004020202020204" pitchFamily="34" charset="0"/>
                        </a:rPr>
                        <a:t>selmagöteborg</a:t>
                      </a:r>
                    </a:p>
                  </a:txBody>
                  <a:tcPr/>
                </a:tc>
                <a:tc>
                  <a:txBody>
                    <a:bodyPr/>
                    <a:lstStyle/>
                    <a:p>
                      <a:r>
                        <a:rPr lang="sv-SE" sz="2800" dirty="0" err="1">
                          <a:latin typeface="Aptos" panose="020B0004020202020204" pitchFamily="34" charset="0"/>
                        </a:rPr>
                        <a:t>admin</a:t>
                      </a:r>
                      <a:endParaRPr lang="sv-SE" sz="2800" dirty="0">
                        <a:latin typeface="Aptos" panose="020B0004020202020204" pitchFamily="34" charset="0"/>
                      </a:endParaRPr>
                    </a:p>
                  </a:txBody>
                  <a:tcPr/>
                </a:tc>
                <a:extLst>
                  <a:ext uri="{0D108BD9-81ED-4DB2-BD59-A6C34878D82A}">
                    <a16:rowId xmlns:a16="http://schemas.microsoft.com/office/drawing/2014/main" val="2895861243"/>
                  </a:ext>
                </a:extLst>
              </a:tr>
              <a:tr h="370840">
                <a:tc>
                  <a:txBody>
                    <a:bodyPr/>
                    <a:lstStyle/>
                    <a:p>
                      <a:r>
                        <a:rPr lang="sv-SE" sz="2800" dirty="0">
                          <a:latin typeface="Aptos" panose="020B0004020202020204" pitchFamily="34" charset="0"/>
                        </a:rPr>
                        <a:t>password123</a:t>
                      </a:r>
                    </a:p>
                  </a:txBody>
                  <a:tcPr/>
                </a:tc>
                <a:tc>
                  <a:txBody>
                    <a:bodyPr/>
                    <a:lstStyle/>
                    <a:p>
                      <a:r>
                        <a:rPr lang="sv-SE" sz="2800" dirty="0" err="1">
                          <a:latin typeface="Aptos" panose="020B0004020202020204" pitchFamily="34" charset="0"/>
                        </a:rPr>
                        <a:t>qwerty</a:t>
                      </a:r>
                      <a:endParaRPr lang="sv-SE" sz="2800" dirty="0">
                        <a:latin typeface="Aptos" panose="020B0004020202020204" pitchFamily="34" charset="0"/>
                      </a:endParaRPr>
                    </a:p>
                  </a:txBody>
                  <a:tcPr/>
                </a:tc>
                <a:extLst>
                  <a:ext uri="{0D108BD9-81ED-4DB2-BD59-A6C34878D82A}">
                    <a16:rowId xmlns:a16="http://schemas.microsoft.com/office/drawing/2014/main" val="2242612672"/>
                  </a:ext>
                </a:extLst>
              </a:tr>
              <a:tr h="370840">
                <a:tc>
                  <a:txBody>
                    <a:bodyPr/>
                    <a:lstStyle/>
                    <a:p>
                      <a:r>
                        <a:rPr lang="sv-SE" sz="2800" dirty="0">
                          <a:latin typeface="Aptos" panose="020B0004020202020204" pitchFamily="34" charset="0"/>
                        </a:rPr>
                        <a:t>godis-</a:t>
                      </a:r>
                      <a:r>
                        <a:rPr lang="sv-SE" sz="2800" dirty="0" err="1">
                          <a:latin typeface="Aptos" panose="020B0004020202020204" pitchFamily="34" charset="0"/>
                        </a:rPr>
                        <a:t>amina</a:t>
                      </a:r>
                      <a:endParaRPr lang="sv-SE" sz="2800" dirty="0">
                        <a:latin typeface="Aptos" panose="020B0004020202020204" pitchFamily="34" charset="0"/>
                      </a:endParaRPr>
                    </a:p>
                  </a:txBody>
                  <a:tcPr/>
                </a:tc>
                <a:tc>
                  <a:txBody>
                    <a:bodyPr/>
                    <a:lstStyle/>
                    <a:p>
                      <a:r>
                        <a:rPr lang="sv-SE" sz="2800" dirty="0" err="1">
                          <a:latin typeface="Aptos" panose="020B0004020202020204" pitchFamily="34" charset="0"/>
                        </a:rPr>
                        <a:t>OmarSthlm</a:t>
                      </a:r>
                      <a:endParaRPr lang="sv-SE" sz="2800" dirty="0">
                        <a:latin typeface="Aptos" panose="020B0004020202020204" pitchFamily="34" charset="0"/>
                      </a:endParaRPr>
                    </a:p>
                  </a:txBody>
                  <a:tcPr/>
                </a:tc>
                <a:extLst>
                  <a:ext uri="{0D108BD9-81ED-4DB2-BD59-A6C34878D82A}">
                    <a16:rowId xmlns:a16="http://schemas.microsoft.com/office/drawing/2014/main" val="371485997"/>
                  </a:ext>
                </a:extLst>
              </a:tr>
              <a:tr h="370840">
                <a:tc>
                  <a:txBody>
                    <a:bodyPr/>
                    <a:lstStyle/>
                    <a:p>
                      <a:r>
                        <a:rPr lang="sv-SE" sz="2800" dirty="0">
                          <a:latin typeface="Aptos" panose="020B0004020202020204" pitchFamily="34" charset="0"/>
                        </a:rPr>
                        <a:t>hejhej</a:t>
                      </a:r>
                    </a:p>
                  </a:txBody>
                  <a:tcPr/>
                </a:tc>
                <a:tc>
                  <a:txBody>
                    <a:bodyPr/>
                    <a:lstStyle/>
                    <a:p>
                      <a:r>
                        <a:rPr lang="sv-SE" sz="2800" dirty="0" err="1">
                          <a:latin typeface="Aptos" panose="020B0004020202020204" pitchFamily="34" charset="0"/>
                        </a:rPr>
                        <a:t>FinaMolly</a:t>
                      </a:r>
                      <a:endParaRPr lang="sv-SE" sz="2800" dirty="0">
                        <a:latin typeface="Aptos" panose="020B0004020202020204" pitchFamily="34" charset="0"/>
                      </a:endParaRPr>
                    </a:p>
                  </a:txBody>
                  <a:tcPr/>
                </a:tc>
                <a:extLst>
                  <a:ext uri="{0D108BD9-81ED-4DB2-BD59-A6C34878D82A}">
                    <a16:rowId xmlns:a16="http://schemas.microsoft.com/office/drawing/2014/main" val="3426909757"/>
                  </a:ext>
                </a:extLst>
              </a:tr>
              <a:tr h="370840">
                <a:tc>
                  <a:txBody>
                    <a:bodyPr/>
                    <a:lstStyle/>
                    <a:p>
                      <a:r>
                        <a:rPr lang="sv-SE" sz="2800" dirty="0">
                          <a:latin typeface="Aptos" panose="020B0004020202020204" pitchFamily="34" charset="0"/>
                        </a:rPr>
                        <a:t>123456</a:t>
                      </a:r>
                    </a:p>
                  </a:txBody>
                  <a:tcPr/>
                </a:tc>
                <a:tc>
                  <a:txBody>
                    <a:bodyPr/>
                    <a:lstStyle/>
                    <a:p>
                      <a:r>
                        <a:rPr lang="sv-SE" sz="2800" dirty="0">
                          <a:latin typeface="Aptos" panose="020B0004020202020204" pitchFamily="34" charset="0"/>
                        </a:rPr>
                        <a:t>Sommar2026</a:t>
                      </a:r>
                    </a:p>
                  </a:txBody>
                  <a:tcPr/>
                </a:tc>
                <a:extLst>
                  <a:ext uri="{0D108BD9-81ED-4DB2-BD59-A6C34878D82A}">
                    <a16:rowId xmlns:a16="http://schemas.microsoft.com/office/drawing/2014/main" val="383165174"/>
                  </a:ext>
                </a:extLst>
              </a:tr>
            </a:tbl>
          </a:graphicData>
        </a:graphic>
      </p:graphicFrame>
      <p:sp>
        <p:nvSpPr>
          <p:cNvPr id="16" name="Multiplikationstecken 15">
            <a:extLst>
              <a:ext uri="{FF2B5EF4-FFF2-40B4-BE49-F238E27FC236}">
                <a16:creationId xmlns:a16="http://schemas.microsoft.com/office/drawing/2014/main" id="{2A95B248-42FC-6071-AF42-AE65CF67A84F}"/>
              </a:ext>
            </a:extLst>
          </p:cNvPr>
          <p:cNvSpPr/>
          <p:nvPr/>
        </p:nvSpPr>
        <p:spPr>
          <a:xfrm>
            <a:off x="457199" y="1362152"/>
            <a:ext cx="3741821" cy="3308684"/>
          </a:xfrm>
          <a:prstGeom prst="mathMultiply">
            <a:avLst>
              <a:gd name="adj1" fmla="val 11520"/>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pic>
        <p:nvPicPr>
          <p:cNvPr id="19" name="Bildobjekt 18">
            <a:extLst>
              <a:ext uri="{FF2B5EF4-FFF2-40B4-BE49-F238E27FC236}">
                <a16:creationId xmlns:a16="http://schemas.microsoft.com/office/drawing/2014/main" id="{7713D83D-EB9D-9418-AE5E-CD487EEDA1F3}"/>
              </a:ext>
            </a:extLst>
          </p:cNvPr>
          <p:cNvPicPr>
            <a:picLocks noChangeAspect="1"/>
          </p:cNvPicPr>
          <p:nvPr/>
        </p:nvPicPr>
        <p:blipFill>
          <a:blip r:embed="rId3"/>
          <a:stretch>
            <a:fillRect/>
          </a:stretch>
        </p:blipFill>
        <p:spPr>
          <a:xfrm>
            <a:off x="9315314" y="297387"/>
            <a:ext cx="2543175" cy="316179"/>
          </a:xfrm>
          <a:prstGeom prst="rect">
            <a:avLst/>
          </a:prstGeom>
        </p:spPr>
      </p:pic>
    </p:spTree>
    <p:extLst>
      <p:ext uri="{BB962C8B-B14F-4D97-AF65-F5344CB8AC3E}">
        <p14:creationId xmlns:p14="http://schemas.microsoft.com/office/powerpoint/2010/main" val="335774819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34">
          <a:extLst>
            <a:ext uri="{FF2B5EF4-FFF2-40B4-BE49-F238E27FC236}">
              <a16:creationId xmlns:a16="http://schemas.microsoft.com/office/drawing/2014/main" id="{7D12012A-8B2A-C674-8310-ED421A03D13D}"/>
            </a:ext>
          </a:extLst>
        </p:cNvPr>
        <p:cNvGrpSpPr/>
        <p:nvPr/>
      </p:nvGrpSpPr>
      <p:grpSpPr>
        <a:xfrm>
          <a:off x="0" y="0"/>
          <a:ext cx="0" cy="0"/>
          <a:chOff x="0" y="0"/>
          <a:chExt cx="0" cy="0"/>
        </a:xfrm>
      </p:grpSpPr>
      <p:pic>
        <p:nvPicPr>
          <p:cNvPr id="15" name="Bildobjekt 14">
            <a:extLst>
              <a:ext uri="{FF2B5EF4-FFF2-40B4-BE49-F238E27FC236}">
                <a16:creationId xmlns:a16="http://schemas.microsoft.com/office/drawing/2014/main" id="{1B72853D-E26E-D4DC-D8B1-362722DE03AE}"/>
              </a:ext>
            </a:extLst>
          </p:cNvPr>
          <p:cNvPicPr>
            <a:picLocks noChangeAspect="1"/>
          </p:cNvPicPr>
          <p:nvPr/>
        </p:nvPicPr>
        <p:blipFill>
          <a:blip r:embed="rId3"/>
          <a:stretch>
            <a:fillRect/>
          </a:stretch>
        </p:blipFill>
        <p:spPr>
          <a:xfrm>
            <a:off x="0" y="0"/>
            <a:ext cx="6858000" cy="6858000"/>
          </a:xfrm>
          <a:prstGeom prst="rect">
            <a:avLst/>
          </a:prstGeom>
        </p:spPr>
      </p:pic>
      <p:pic>
        <p:nvPicPr>
          <p:cNvPr id="3" name="Bildobjekt 2">
            <a:extLst>
              <a:ext uri="{FF2B5EF4-FFF2-40B4-BE49-F238E27FC236}">
                <a16:creationId xmlns:a16="http://schemas.microsoft.com/office/drawing/2014/main" id="{32F6B75B-BCD1-3054-72F2-1B27B7EB5D85}"/>
              </a:ext>
            </a:extLst>
          </p:cNvPr>
          <p:cNvPicPr>
            <a:picLocks noChangeAspect="1"/>
          </p:cNvPicPr>
          <p:nvPr/>
        </p:nvPicPr>
        <p:blipFill>
          <a:blip r:embed="rId4"/>
          <a:stretch>
            <a:fillRect/>
          </a:stretch>
        </p:blipFill>
        <p:spPr>
          <a:xfrm>
            <a:off x="9315314" y="297387"/>
            <a:ext cx="2543175" cy="316179"/>
          </a:xfrm>
          <a:prstGeom prst="rect">
            <a:avLst/>
          </a:prstGeom>
        </p:spPr>
      </p:pic>
      <p:sp>
        <p:nvSpPr>
          <p:cNvPr id="8" name="Rektangel 7">
            <a:extLst>
              <a:ext uri="{FF2B5EF4-FFF2-40B4-BE49-F238E27FC236}">
                <a16:creationId xmlns:a16="http://schemas.microsoft.com/office/drawing/2014/main" id="{7D60EDA2-7F48-BE12-0E0E-5AB55414C52D}"/>
              </a:ext>
            </a:extLst>
          </p:cNvPr>
          <p:cNvSpPr/>
          <p:nvPr/>
        </p:nvSpPr>
        <p:spPr>
          <a:xfrm>
            <a:off x="6858000" y="6172200"/>
            <a:ext cx="5334000" cy="6858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sv-SE" sz="3200" b="1" dirty="0">
                <a:solidFill>
                  <a:schemeClr val="accent4"/>
                </a:solidFill>
                <a:latin typeface="Aptos" panose="020B0004020202020204" pitchFamily="34" charset="0"/>
              </a:rPr>
              <a:t>#5 LÄTTA ATT KOMMA IHÅG</a:t>
            </a:r>
          </a:p>
        </p:txBody>
      </p:sp>
      <p:sp>
        <p:nvSpPr>
          <p:cNvPr id="16" name="textruta 15">
            <a:extLst>
              <a:ext uri="{FF2B5EF4-FFF2-40B4-BE49-F238E27FC236}">
                <a16:creationId xmlns:a16="http://schemas.microsoft.com/office/drawing/2014/main" id="{184B8727-A97D-D01C-8684-066F6646682A}"/>
              </a:ext>
            </a:extLst>
          </p:cNvPr>
          <p:cNvSpPr txBox="1"/>
          <p:nvPr/>
        </p:nvSpPr>
        <p:spPr>
          <a:xfrm>
            <a:off x="7035100" y="2658979"/>
            <a:ext cx="5156900" cy="646331"/>
          </a:xfrm>
          <a:prstGeom prst="rect">
            <a:avLst/>
          </a:prstGeom>
          <a:noFill/>
        </p:spPr>
        <p:txBody>
          <a:bodyPr wrap="square" rtlCol="0">
            <a:spAutoFit/>
          </a:bodyPr>
          <a:lstStyle/>
          <a:p>
            <a:r>
              <a:rPr lang="sv-SE" sz="3600" dirty="0">
                <a:latin typeface="Aptos" panose="020B0004020202020204" pitchFamily="34" charset="0"/>
              </a:rPr>
              <a:t>Kattenåt3pannkakorigår!</a:t>
            </a:r>
          </a:p>
        </p:txBody>
      </p:sp>
    </p:spTree>
    <p:extLst>
      <p:ext uri="{BB962C8B-B14F-4D97-AF65-F5344CB8AC3E}">
        <p14:creationId xmlns:p14="http://schemas.microsoft.com/office/powerpoint/2010/main" val="349587205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663">
          <a:extLst>
            <a:ext uri="{FF2B5EF4-FFF2-40B4-BE49-F238E27FC236}">
              <a16:creationId xmlns:a16="http://schemas.microsoft.com/office/drawing/2014/main" id="{8FBB6B60-DD33-79EE-3579-209F29D73ACF}"/>
            </a:ext>
          </a:extLst>
        </p:cNvPr>
        <p:cNvGrpSpPr/>
        <p:nvPr/>
      </p:nvGrpSpPr>
      <p:grpSpPr>
        <a:xfrm>
          <a:off x="0" y="0"/>
          <a:ext cx="0" cy="0"/>
          <a:chOff x="0" y="0"/>
          <a:chExt cx="0" cy="0"/>
        </a:xfrm>
      </p:grpSpPr>
      <p:pic>
        <p:nvPicPr>
          <p:cNvPr id="10" name="Bildobjekt 9">
            <a:extLst>
              <a:ext uri="{FF2B5EF4-FFF2-40B4-BE49-F238E27FC236}">
                <a16:creationId xmlns:a16="http://schemas.microsoft.com/office/drawing/2014/main" id="{E2E36682-BB3E-14A9-6254-065C782FD39F}"/>
              </a:ext>
            </a:extLst>
          </p:cNvPr>
          <p:cNvPicPr>
            <a:picLocks noChangeAspect="1"/>
          </p:cNvPicPr>
          <p:nvPr/>
        </p:nvPicPr>
        <p:blipFill>
          <a:blip r:embed="rId3"/>
          <a:stretch>
            <a:fillRect/>
          </a:stretch>
        </p:blipFill>
        <p:spPr>
          <a:xfrm>
            <a:off x="9315314" y="297387"/>
            <a:ext cx="2543175" cy="316179"/>
          </a:xfrm>
          <a:prstGeom prst="rect">
            <a:avLst/>
          </a:prstGeom>
        </p:spPr>
      </p:pic>
      <p:pic>
        <p:nvPicPr>
          <p:cNvPr id="3" name="Bildobjekt 2">
            <a:extLst>
              <a:ext uri="{FF2B5EF4-FFF2-40B4-BE49-F238E27FC236}">
                <a16:creationId xmlns:a16="http://schemas.microsoft.com/office/drawing/2014/main" id="{3420C4CA-04E4-0689-A62A-F87A7BF61E5C}"/>
              </a:ext>
            </a:extLst>
          </p:cNvPr>
          <p:cNvPicPr>
            <a:picLocks noChangeAspect="1"/>
          </p:cNvPicPr>
          <p:nvPr/>
        </p:nvPicPr>
        <p:blipFill>
          <a:blip r:embed="rId4"/>
          <a:stretch>
            <a:fillRect/>
          </a:stretch>
        </p:blipFill>
        <p:spPr>
          <a:xfrm>
            <a:off x="8213557" y="1155031"/>
            <a:ext cx="3729790" cy="3729790"/>
          </a:xfrm>
          <a:prstGeom prst="rect">
            <a:avLst/>
          </a:prstGeom>
        </p:spPr>
      </p:pic>
      <p:pic>
        <p:nvPicPr>
          <p:cNvPr id="11" name="Bildobjekt 10">
            <a:extLst>
              <a:ext uri="{FF2B5EF4-FFF2-40B4-BE49-F238E27FC236}">
                <a16:creationId xmlns:a16="http://schemas.microsoft.com/office/drawing/2014/main" id="{85105EB0-8140-E364-45DE-7D39BCB92125}"/>
              </a:ext>
            </a:extLst>
          </p:cNvPr>
          <p:cNvPicPr>
            <a:picLocks noChangeAspect="1"/>
          </p:cNvPicPr>
          <p:nvPr/>
        </p:nvPicPr>
        <p:blipFill>
          <a:blip r:embed="rId5"/>
          <a:stretch>
            <a:fillRect/>
          </a:stretch>
        </p:blipFill>
        <p:spPr>
          <a:xfrm>
            <a:off x="4293267" y="947092"/>
            <a:ext cx="3729790" cy="3729790"/>
          </a:xfrm>
          <a:prstGeom prst="rect">
            <a:avLst/>
          </a:prstGeom>
        </p:spPr>
      </p:pic>
      <p:pic>
        <p:nvPicPr>
          <p:cNvPr id="13" name="Bildobjekt 12">
            <a:extLst>
              <a:ext uri="{FF2B5EF4-FFF2-40B4-BE49-F238E27FC236}">
                <a16:creationId xmlns:a16="http://schemas.microsoft.com/office/drawing/2014/main" id="{0BADA156-3C3F-2B59-450C-82776B7CB9D2}"/>
              </a:ext>
            </a:extLst>
          </p:cNvPr>
          <p:cNvPicPr>
            <a:picLocks noChangeAspect="1"/>
          </p:cNvPicPr>
          <p:nvPr/>
        </p:nvPicPr>
        <p:blipFill>
          <a:blip r:embed="rId6"/>
          <a:stretch>
            <a:fillRect/>
          </a:stretch>
        </p:blipFill>
        <p:spPr>
          <a:xfrm>
            <a:off x="0" y="1377616"/>
            <a:ext cx="4102768" cy="4102768"/>
          </a:xfrm>
          <a:prstGeom prst="rect">
            <a:avLst/>
          </a:prstGeom>
        </p:spPr>
      </p:pic>
      <p:sp>
        <p:nvSpPr>
          <p:cNvPr id="14" name="textruta 13">
            <a:extLst>
              <a:ext uri="{FF2B5EF4-FFF2-40B4-BE49-F238E27FC236}">
                <a16:creationId xmlns:a16="http://schemas.microsoft.com/office/drawing/2014/main" id="{36BAD38F-9ADD-6093-BAA4-9CDD6D34BA3B}"/>
              </a:ext>
            </a:extLst>
          </p:cNvPr>
          <p:cNvSpPr txBox="1"/>
          <p:nvPr/>
        </p:nvSpPr>
        <p:spPr>
          <a:xfrm>
            <a:off x="920415" y="5635822"/>
            <a:ext cx="2261937" cy="400110"/>
          </a:xfrm>
          <a:prstGeom prst="rect">
            <a:avLst/>
          </a:prstGeom>
          <a:noFill/>
        </p:spPr>
        <p:txBody>
          <a:bodyPr wrap="square" rtlCol="0">
            <a:spAutoFit/>
          </a:bodyPr>
          <a:lstStyle/>
          <a:p>
            <a:pPr algn="ctr"/>
            <a:r>
              <a:rPr lang="sv-SE" sz="2000" dirty="0">
                <a:latin typeface="Aptos" panose="020B0004020202020204" pitchFamily="34" charset="0"/>
              </a:rPr>
              <a:t>1grön-cykel-skY</a:t>
            </a:r>
          </a:p>
        </p:txBody>
      </p:sp>
      <p:sp>
        <p:nvSpPr>
          <p:cNvPr id="16" name="textruta 15">
            <a:extLst>
              <a:ext uri="{FF2B5EF4-FFF2-40B4-BE49-F238E27FC236}">
                <a16:creationId xmlns:a16="http://schemas.microsoft.com/office/drawing/2014/main" id="{4129CA66-C3E9-9C04-1643-24633CD31C91}"/>
              </a:ext>
            </a:extLst>
          </p:cNvPr>
          <p:cNvSpPr txBox="1"/>
          <p:nvPr/>
        </p:nvSpPr>
        <p:spPr>
          <a:xfrm>
            <a:off x="4766509" y="4884821"/>
            <a:ext cx="2783306" cy="400110"/>
          </a:xfrm>
          <a:prstGeom prst="rect">
            <a:avLst/>
          </a:prstGeom>
          <a:noFill/>
        </p:spPr>
        <p:txBody>
          <a:bodyPr wrap="square" rtlCol="0">
            <a:spAutoFit/>
          </a:bodyPr>
          <a:lstStyle/>
          <a:p>
            <a:pPr algn="ctr"/>
            <a:r>
              <a:rPr lang="sv-SE" sz="2000" dirty="0">
                <a:latin typeface="Aptos" panose="020B0004020202020204" pitchFamily="34" charset="0"/>
              </a:rPr>
              <a:t>w0lvesplayingguitar!</a:t>
            </a:r>
          </a:p>
        </p:txBody>
      </p:sp>
      <p:sp>
        <p:nvSpPr>
          <p:cNvPr id="18" name="textruta 17">
            <a:extLst>
              <a:ext uri="{FF2B5EF4-FFF2-40B4-BE49-F238E27FC236}">
                <a16:creationId xmlns:a16="http://schemas.microsoft.com/office/drawing/2014/main" id="{01D24BF7-285A-C3E3-B1C9-4933E4BBC881}"/>
              </a:ext>
            </a:extLst>
          </p:cNvPr>
          <p:cNvSpPr txBox="1"/>
          <p:nvPr/>
        </p:nvSpPr>
        <p:spPr>
          <a:xfrm>
            <a:off x="8686799" y="5032192"/>
            <a:ext cx="2995864" cy="400110"/>
          </a:xfrm>
          <a:prstGeom prst="rect">
            <a:avLst/>
          </a:prstGeom>
          <a:noFill/>
        </p:spPr>
        <p:txBody>
          <a:bodyPr wrap="square" rtlCol="0">
            <a:spAutoFit/>
          </a:bodyPr>
          <a:lstStyle/>
          <a:p>
            <a:pPr algn="ctr"/>
            <a:r>
              <a:rPr lang="sv-SE" sz="2000" dirty="0">
                <a:latin typeface="Aptos" panose="020B0004020202020204" pitchFamily="34" charset="0"/>
              </a:rPr>
              <a:t>HarJag4PrickigaHundar?</a:t>
            </a:r>
          </a:p>
        </p:txBody>
      </p:sp>
    </p:spTree>
    <p:extLst>
      <p:ext uri="{BB962C8B-B14F-4D97-AF65-F5344CB8AC3E}">
        <p14:creationId xmlns:p14="http://schemas.microsoft.com/office/powerpoint/2010/main" val="13905209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663">
          <a:extLst>
            <a:ext uri="{FF2B5EF4-FFF2-40B4-BE49-F238E27FC236}">
              <a16:creationId xmlns:a16="http://schemas.microsoft.com/office/drawing/2014/main" id="{97BE640A-A22E-06B7-6710-EBF5572DEA63}"/>
            </a:ext>
          </a:extLst>
        </p:cNvPr>
        <p:cNvGrpSpPr/>
        <p:nvPr/>
      </p:nvGrpSpPr>
      <p:grpSpPr>
        <a:xfrm>
          <a:off x="0" y="0"/>
          <a:ext cx="0" cy="0"/>
          <a:chOff x="0" y="0"/>
          <a:chExt cx="0" cy="0"/>
        </a:xfrm>
      </p:grpSpPr>
      <p:sp>
        <p:nvSpPr>
          <p:cNvPr id="1667" name="Google Shape;1667;p46">
            <a:extLst>
              <a:ext uri="{FF2B5EF4-FFF2-40B4-BE49-F238E27FC236}">
                <a16:creationId xmlns:a16="http://schemas.microsoft.com/office/drawing/2014/main" id="{257F5710-CD9A-63E5-9ED6-98E7413FE6E1}"/>
              </a:ext>
            </a:extLst>
          </p:cNvPr>
          <p:cNvSpPr/>
          <p:nvPr/>
        </p:nvSpPr>
        <p:spPr>
          <a:xfrm>
            <a:off x="1436216" y="883650"/>
            <a:ext cx="9360758" cy="5829920"/>
          </a:xfrm>
          <a:custGeom>
            <a:avLst/>
            <a:gdLst/>
            <a:ahLst/>
            <a:cxnLst/>
            <a:rect l="l" t="t" r="r" b="b"/>
            <a:pathLst>
              <a:path w="14041137" h="8744880" extrusionOk="0">
                <a:moveTo>
                  <a:pt x="0" y="0"/>
                </a:moveTo>
                <a:lnTo>
                  <a:pt x="14041137" y="0"/>
                </a:lnTo>
                <a:lnTo>
                  <a:pt x="14041137" y="8744880"/>
                </a:lnTo>
                <a:lnTo>
                  <a:pt x="0" y="8744880"/>
                </a:lnTo>
                <a:lnTo>
                  <a:pt x="0" y="0"/>
                </a:lnTo>
                <a:close/>
              </a:path>
            </a:pathLst>
          </a:custGeom>
          <a:blipFill rotWithShape="1">
            <a:blip r:embed="rId3">
              <a:alphaModFix/>
            </a:blip>
            <a:stretch>
              <a:fillRect/>
            </a:stretch>
          </a:blipFill>
          <a:ln>
            <a:noFill/>
          </a:ln>
        </p:spPr>
        <p:txBody>
          <a:bodyPr spcFirstLastPara="1" wrap="square" lIns="60950" tIns="30467" rIns="60950" bIns="30467" anchor="t" anchorCtr="0">
            <a:noAutofit/>
          </a:bodyPr>
          <a:lstStyle/>
          <a:p>
            <a:pPr defTabSz="609630">
              <a:defRPr/>
            </a:pPr>
            <a:endParaRPr sz="1200">
              <a:latin typeface="Calibri"/>
              <a:ea typeface="Calibri"/>
              <a:cs typeface="Calibri"/>
              <a:sym typeface="Calibri"/>
            </a:endParaRPr>
          </a:p>
        </p:txBody>
      </p:sp>
      <p:sp>
        <p:nvSpPr>
          <p:cNvPr id="5" name="Rektangel 4">
            <a:extLst>
              <a:ext uri="{FF2B5EF4-FFF2-40B4-BE49-F238E27FC236}">
                <a16:creationId xmlns:a16="http://schemas.microsoft.com/office/drawing/2014/main" id="{39FE2ABA-5AE0-DC5C-8FDD-DB14650F9F15}"/>
              </a:ext>
            </a:extLst>
          </p:cNvPr>
          <p:cNvSpPr/>
          <p:nvPr/>
        </p:nvSpPr>
        <p:spPr>
          <a:xfrm>
            <a:off x="1864895" y="1251284"/>
            <a:ext cx="8506326" cy="4247148"/>
          </a:xfrm>
          <a:prstGeom prst="rect">
            <a:avLst/>
          </a:prstGeom>
          <a:solidFill>
            <a:srgbClr val="F9F8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pic>
        <p:nvPicPr>
          <p:cNvPr id="4" name="Bildobjekt 3">
            <a:extLst>
              <a:ext uri="{FF2B5EF4-FFF2-40B4-BE49-F238E27FC236}">
                <a16:creationId xmlns:a16="http://schemas.microsoft.com/office/drawing/2014/main" id="{CFC92EDE-F574-5ADA-512A-052F3D1860C5}"/>
              </a:ext>
            </a:extLst>
          </p:cNvPr>
          <p:cNvPicPr>
            <a:picLocks noChangeAspect="1"/>
          </p:cNvPicPr>
          <p:nvPr/>
        </p:nvPicPr>
        <p:blipFill>
          <a:blip r:embed="rId4"/>
          <a:stretch>
            <a:fillRect/>
          </a:stretch>
        </p:blipFill>
        <p:spPr>
          <a:xfrm>
            <a:off x="2226561" y="1537933"/>
            <a:ext cx="7738878" cy="2533834"/>
          </a:xfrm>
          <a:prstGeom prst="rect">
            <a:avLst/>
          </a:prstGeom>
        </p:spPr>
      </p:pic>
      <p:grpSp>
        <p:nvGrpSpPr>
          <p:cNvPr id="6" name="Google Shape;1677;p46">
            <a:extLst>
              <a:ext uri="{FF2B5EF4-FFF2-40B4-BE49-F238E27FC236}">
                <a16:creationId xmlns:a16="http://schemas.microsoft.com/office/drawing/2014/main" id="{6591D86F-3B8F-8E55-1852-BA08B54FB4A8}"/>
              </a:ext>
            </a:extLst>
          </p:cNvPr>
          <p:cNvGrpSpPr/>
          <p:nvPr/>
        </p:nvGrpSpPr>
        <p:grpSpPr>
          <a:xfrm>
            <a:off x="1864894" y="4495800"/>
            <a:ext cx="8494293" cy="870884"/>
            <a:chOff x="0" y="0"/>
            <a:chExt cx="9241277" cy="1605164"/>
          </a:xfrm>
        </p:grpSpPr>
        <p:sp>
          <p:nvSpPr>
            <p:cNvPr id="7" name="Google Shape;1679;p46">
              <a:extLst>
                <a:ext uri="{FF2B5EF4-FFF2-40B4-BE49-F238E27FC236}">
                  <a16:creationId xmlns:a16="http://schemas.microsoft.com/office/drawing/2014/main" id="{587ACF56-4106-588B-0935-C3621DE75E49}"/>
                </a:ext>
              </a:extLst>
            </p:cNvPr>
            <p:cNvSpPr/>
            <p:nvPr/>
          </p:nvSpPr>
          <p:spPr>
            <a:xfrm>
              <a:off x="0" y="0"/>
              <a:ext cx="9241277" cy="1605164"/>
            </a:xfrm>
            <a:custGeom>
              <a:avLst/>
              <a:gdLst/>
              <a:ahLst/>
              <a:cxnLst/>
              <a:rect l="l" t="t" r="r" b="b"/>
              <a:pathLst>
                <a:path w="1825437" h="317069" extrusionOk="0">
                  <a:moveTo>
                    <a:pt x="35744" y="0"/>
                  </a:moveTo>
                  <a:lnTo>
                    <a:pt x="1789693" y="0"/>
                  </a:lnTo>
                  <a:cubicBezTo>
                    <a:pt x="1809434" y="0"/>
                    <a:pt x="1825437" y="16003"/>
                    <a:pt x="1825437" y="35744"/>
                  </a:cubicBezTo>
                  <a:lnTo>
                    <a:pt x="1825437" y="281325"/>
                  </a:lnTo>
                  <a:cubicBezTo>
                    <a:pt x="1825437" y="290805"/>
                    <a:pt x="1821672" y="299897"/>
                    <a:pt x="1814968" y="306600"/>
                  </a:cubicBezTo>
                  <a:cubicBezTo>
                    <a:pt x="1808265" y="313304"/>
                    <a:pt x="1799173" y="317069"/>
                    <a:pt x="1789693" y="317069"/>
                  </a:cubicBezTo>
                  <a:lnTo>
                    <a:pt x="35744" y="317069"/>
                  </a:lnTo>
                  <a:cubicBezTo>
                    <a:pt x="26264" y="317069"/>
                    <a:pt x="17173" y="313304"/>
                    <a:pt x="10469" y="306600"/>
                  </a:cubicBezTo>
                  <a:cubicBezTo>
                    <a:pt x="3766" y="299897"/>
                    <a:pt x="0" y="290805"/>
                    <a:pt x="0" y="281325"/>
                  </a:cubicBezTo>
                  <a:lnTo>
                    <a:pt x="0" y="35744"/>
                  </a:lnTo>
                  <a:cubicBezTo>
                    <a:pt x="0" y="26264"/>
                    <a:pt x="3766" y="17173"/>
                    <a:pt x="10469" y="10469"/>
                  </a:cubicBezTo>
                  <a:cubicBezTo>
                    <a:pt x="17173" y="3766"/>
                    <a:pt x="26264" y="0"/>
                    <a:pt x="35744" y="0"/>
                  </a:cubicBezTo>
                  <a:close/>
                </a:path>
              </a:pathLst>
            </a:custGeom>
            <a:solidFill>
              <a:schemeClr val="tx1"/>
            </a:solidFill>
            <a:ln>
              <a:noFill/>
            </a:ln>
          </p:spPr>
          <p:txBody>
            <a:bodyPr spcFirstLastPara="1" wrap="square" lIns="60950" tIns="30467" rIns="60950" bIns="30467" anchor="t" anchorCtr="0">
              <a:noAutofit/>
            </a:bodyPr>
            <a:lstStyle/>
            <a:p>
              <a:pPr defTabSz="609630">
                <a:defRPr/>
              </a:pPr>
              <a:endParaRPr sz="1200">
                <a:latin typeface="Calibri"/>
                <a:ea typeface="Calibri"/>
                <a:cs typeface="Calibri"/>
                <a:sym typeface="Calibri"/>
              </a:endParaRPr>
            </a:p>
          </p:txBody>
        </p:sp>
        <p:sp>
          <p:nvSpPr>
            <p:cNvPr id="8" name="Google Shape;1681;p46">
              <a:extLst>
                <a:ext uri="{FF2B5EF4-FFF2-40B4-BE49-F238E27FC236}">
                  <a16:creationId xmlns:a16="http://schemas.microsoft.com/office/drawing/2014/main" id="{DC6B376C-E697-2331-8584-A9F2410AF01A}"/>
                </a:ext>
              </a:extLst>
            </p:cNvPr>
            <p:cNvSpPr txBox="1"/>
            <p:nvPr/>
          </p:nvSpPr>
          <p:spPr>
            <a:xfrm>
              <a:off x="355640" y="319984"/>
              <a:ext cx="8529997" cy="816877"/>
            </a:xfrm>
            <a:prstGeom prst="rect">
              <a:avLst/>
            </a:prstGeom>
            <a:noFill/>
            <a:ln>
              <a:noFill/>
            </a:ln>
          </p:spPr>
          <p:txBody>
            <a:bodyPr spcFirstLastPara="1" wrap="square" lIns="0" tIns="0" rIns="0" bIns="0" anchor="t" anchorCtr="0">
              <a:spAutoFit/>
            </a:bodyPr>
            <a:lstStyle/>
            <a:p>
              <a:pPr algn="ctr" defTabSz="609630">
                <a:lnSpc>
                  <a:spcPct val="120006"/>
                </a:lnSpc>
                <a:defRPr/>
              </a:pPr>
              <a:r>
                <a:rPr lang="sv-SE" sz="2400" b="1" dirty="0">
                  <a:solidFill>
                    <a:schemeClr val="tx2"/>
                  </a:solidFill>
                  <a:latin typeface="Calibri"/>
                  <a:ea typeface="Calibri"/>
                  <a:cs typeface="Calibri"/>
                  <a:sym typeface="Calibri"/>
                  <a:hlinkClick r:id="rId5"/>
                </a:rPr>
                <a:t>https://www.expressvpn.com/password-generator</a:t>
              </a:r>
              <a:endParaRPr sz="933" dirty="0">
                <a:solidFill>
                  <a:schemeClr val="tx2"/>
                </a:solidFill>
                <a:ea typeface="+mn-ea"/>
              </a:endParaRPr>
            </a:p>
          </p:txBody>
        </p:sp>
      </p:grpSp>
      <p:pic>
        <p:nvPicPr>
          <p:cNvPr id="10" name="Bildobjekt 9">
            <a:extLst>
              <a:ext uri="{FF2B5EF4-FFF2-40B4-BE49-F238E27FC236}">
                <a16:creationId xmlns:a16="http://schemas.microsoft.com/office/drawing/2014/main" id="{0FED09CF-C235-95D3-9068-35DFA5CE96A1}"/>
              </a:ext>
            </a:extLst>
          </p:cNvPr>
          <p:cNvPicPr>
            <a:picLocks noChangeAspect="1"/>
          </p:cNvPicPr>
          <p:nvPr/>
        </p:nvPicPr>
        <p:blipFill>
          <a:blip r:embed="rId6"/>
          <a:stretch>
            <a:fillRect/>
          </a:stretch>
        </p:blipFill>
        <p:spPr>
          <a:xfrm>
            <a:off x="9315314" y="297387"/>
            <a:ext cx="2543175" cy="316179"/>
          </a:xfrm>
          <a:prstGeom prst="rect">
            <a:avLst/>
          </a:prstGeom>
        </p:spPr>
      </p:pic>
    </p:spTree>
    <p:extLst>
      <p:ext uri="{BB962C8B-B14F-4D97-AF65-F5344CB8AC3E}">
        <p14:creationId xmlns:p14="http://schemas.microsoft.com/office/powerpoint/2010/main" val="418122330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663">
          <a:extLst>
            <a:ext uri="{FF2B5EF4-FFF2-40B4-BE49-F238E27FC236}">
              <a16:creationId xmlns:a16="http://schemas.microsoft.com/office/drawing/2014/main" id="{A282F44E-E35A-3DF1-E88A-8EE63FA3FCE5}"/>
            </a:ext>
          </a:extLst>
        </p:cNvPr>
        <p:cNvGrpSpPr/>
        <p:nvPr/>
      </p:nvGrpSpPr>
      <p:grpSpPr>
        <a:xfrm>
          <a:off x="0" y="0"/>
          <a:ext cx="0" cy="0"/>
          <a:chOff x="0" y="0"/>
          <a:chExt cx="0" cy="0"/>
        </a:xfrm>
      </p:grpSpPr>
      <p:pic>
        <p:nvPicPr>
          <p:cNvPr id="4" name="Bildobjekt 3">
            <a:extLst>
              <a:ext uri="{FF2B5EF4-FFF2-40B4-BE49-F238E27FC236}">
                <a16:creationId xmlns:a16="http://schemas.microsoft.com/office/drawing/2014/main" id="{58911B99-F8B2-68AA-52D0-93FDE19D5F45}"/>
              </a:ext>
            </a:extLst>
          </p:cNvPr>
          <p:cNvPicPr>
            <a:picLocks noChangeAspect="1"/>
          </p:cNvPicPr>
          <p:nvPr/>
        </p:nvPicPr>
        <p:blipFill>
          <a:blip r:embed="rId3"/>
          <a:stretch>
            <a:fillRect/>
          </a:stretch>
        </p:blipFill>
        <p:spPr>
          <a:xfrm>
            <a:off x="3239" y="0"/>
            <a:ext cx="12185522" cy="6858000"/>
          </a:xfrm>
          <a:prstGeom prst="rect">
            <a:avLst/>
          </a:prstGeom>
        </p:spPr>
      </p:pic>
      <p:sp>
        <p:nvSpPr>
          <p:cNvPr id="9" name="textruta 8">
            <a:extLst>
              <a:ext uri="{FF2B5EF4-FFF2-40B4-BE49-F238E27FC236}">
                <a16:creationId xmlns:a16="http://schemas.microsoft.com/office/drawing/2014/main" id="{D31D75C9-0876-F00D-E914-E8FF88A40CD1}"/>
              </a:ext>
            </a:extLst>
          </p:cNvPr>
          <p:cNvSpPr txBox="1"/>
          <p:nvPr/>
        </p:nvSpPr>
        <p:spPr>
          <a:xfrm>
            <a:off x="3982453" y="854243"/>
            <a:ext cx="6003758" cy="707886"/>
          </a:xfrm>
          <a:prstGeom prst="rect">
            <a:avLst/>
          </a:prstGeom>
          <a:solidFill>
            <a:srgbClr val="1B416F"/>
          </a:solidFill>
        </p:spPr>
        <p:txBody>
          <a:bodyPr wrap="square" rtlCol="0">
            <a:spAutoFit/>
          </a:bodyPr>
          <a:lstStyle/>
          <a:p>
            <a:pPr algn="ctr"/>
            <a:r>
              <a:rPr lang="sv-SE" sz="4000" dirty="0">
                <a:solidFill>
                  <a:srgbClr val="F9F8F2"/>
                </a:solidFill>
                <a:latin typeface="Aptos" panose="020B0004020202020204" pitchFamily="34" charset="0"/>
              </a:rPr>
              <a:t>@superSnällaSilverSara9</a:t>
            </a:r>
          </a:p>
        </p:txBody>
      </p:sp>
      <p:sp>
        <p:nvSpPr>
          <p:cNvPr id="11" name="textruta 10">
            <a:extLst>
              <a:ext uri="{FF2B5EF4-FFF2-40B4-BE49-F238E27FC236}">
                <a16:creationId xmlns:a16="http://schemas.microsoft.com/office/drawing/2014/main" id="{34080B82-BB58-5B51-DEEE-3797F6757A74}"/>
              </a:ext>
            </a:extLst>
          </p:cNvPr>
          <p:cNvSpPr txBox="1"/>
          <p:nvPr/>
        </p:nvSpPr>
        <p:spPr>
          <a:xfrm>
            <a:off x="344904" y="5295871"/>
            <a:ext cx="9316453" cy="707886"/>
          </a:xfrm>
          <a:prstGeom prst="rect">
            <a:avLst/>
          </a:prstGeom>
          <a:solidFill>
            <a:srgbClr val="1B416F"/>
          </a:solidFill>
        </p:spPr>
        <p:txBody>
          <a:bodyPr wrap="square" rtlCol="0">
            <a:spAutoFit/>
          </a:bodyPr>
          <a:lstStyle/>
          <a:p>
            <a:pPr algn="ctr"/>
            <a:r>
              <a:rPr lang="sv-SE" sz="4000" dirty="0">
                <a:solidFill>
                  <a:srgbClr val="F9F8F2"/>
                </a:solidFill>
                <a:latin typeface="Aptos" panose="020B0004020202020204" pitchFamily="34" charset="0"/>
              </a:rPr>
              <a:t>165128C12A859FB481915A5388ADE526</a:t>
            </a:r>
          </a:p>
        </p:txBody>
      </p:sp>
      <p:sp>
        <p:nvSpPr>
          <p:cNvPr id="12" name="Pil: nedåtböjd 11">
            <a:extLst>
              <a:ext uri="{FF2B5EF4-FFF2-40B4-BE49-F238E27FC236}">
                <a16:creationId xmlns:a16="http://schemas.microsoft.com/office/drawing/2014/main" id="{5A581508-4F9F-37C6-38D0-450924182051}"/>
              </a:ext>
            </a:extLst>
          </p:cNvPr>
          <p:cNvSpPr/>
          <p:nvPr/>
        </p:nvSpPr>
        <p:spPr>
          <a:xfrm rot="17315377" flipH="1">
            <a:off x="4487779" y="2364205"/>
            <a:ext cx="2959769" cy="2129589"/>
          </a:xfrm>
          <a:prstGeom prst="curvedDownArrow">
            <a:avLst>
              <a:gd name="adj1" fmla="val 25355"/>
              <a:gd name="adj2" fmla="val 60766"/>
              <a:gd name="adj3" fmla="val 25000"/>
            </a:avLst>
          </a:prstGeom>
          <a:solidFill>
            <a:schemeClr val="accent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solidFill>
                <a:schemeClr val="tx1"/>
              </a:solidFill>
            </a:endParaRPr>
          </a:p>
        </p:txBody>
      </p:sp>
    </p:spTree>
    <p:extLst>
      <p:ext uri="{BB962C8B-B14F-4D97-AF65-F5344CB8AC3E}">
        <p14:creationId xmlns:p14="http://schemas.microsoft.com/office/powerpoint/2010/main" val="290330734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663">
          <a:extLst>
            <a:ext uri="{FF2B5EF4-FFF2-40B4-BE49-F238E27FC236}">
              <a16:creationId xmlns:a16="http://schemas.microsoft.com/office/drawing/2014/main" id="{C2337A9D-B67A-3A72-08DC-2F77BEEF4B31}"/>
            </a:ext>
          </a:extLst>
        </p:cNvPr>
        <p:cNvGrpSpPr/>
        <p:nvPr/>
      </p:nvGrpSpPr>
      <p:grpSpPr>
        <a:xfrm>
          <a:off x="0" y="0"/>
          <a:ext cx="0" cy="0"/>
          <a:chOff x="0" y="0"/>
          <a:chExt cx="0" cy="0"/>
        </a:xfrm>
      </p:grpSpPr>
      <p:pic>
        <p:nvPicPr>
          <p:cNvPr id="13" name="Bildobjekt 12">
            <a:extLst>
              <a:ext uri="{FF2B5EF4-FFF2-40B4-BE49-F238E27FC236}">
                <a16:creationId xmlns:a16="http://schemas.microsoft.com/office/drawing/2014/main" id="{92A0F02E-CD1A-E54E-A261-BA6A04F028B5}"/>
              </a:ext>
            </a:extLst>
          </p:cNvPr>
          <p:cNvPicPr>
            <a:picLocks noChangeAspect="1"/>
          </p:cNvPicPr>
          <p:nvPr/>
        </p:nvPicPr>
        <p:blipFill>
          <a:blip r:embed="rId3"/>
          <a:stretch>
            <a:fillRect/>
          </a:stretch>
        </p:blipFill>
        <p:spPr>
          <a:xfrm>
            <a:off x="7304259" y="3605020"/>
            <a:ext cx="3957272" cy="3294990"/>
          </a:xfrm>
          <a:prstGeom prst="rect">
            <a:avLst/>
          </a:prstGeom>
        </p:spPr>
      </p:pic>
      <p:pic>
        <p:nvPicPr>
          <p:cNvPr id="3" name="Bildobjekt 2">
            <a:extLst>
              <a:ext uri="{FF2B5EF4-FFF2-40B4-BE49-F238E27FC236}">
                <a16:creationId xmlns:a16="http://schemas.microsoft.com/office/drawing/2014/main" id="{DBEA4032-DC8C-E434-1676-636EA31938F5}"/>
              </a:ext>
            </a:extLst>
          </p:cNvPr>
          <p:cNvPicPr>
            <a:picLocks noChangeAspect="1"/>
          </p:cNvPicPr>
          <p:nvPr/>
        </p:nvPicPr>
        <p:blipFill>
          <a:blip r:embed="rId4"/>
          <a:stretch>
            <a:fillRect/>
          </a:stretch>
        </p:blipFill>
        <p:spPr>
          <a:xfrm>
            <a:off x="7511809" y="0"/>
            <a:ext cx="4680191" cy="3886400"/>
          </a:xfrm>
          <a:prstGeom prst="rect">
            <a:avLst/>
          </a:prstGeom>
        </p:spPr>
      </p:pic>
      <p:pic>
        <p:nvPicPr>
          <p:cNvPr id="5" name="Bildobjekt 4">
            <a:extLst>
              <a:ext uri="{FF2B5EF4-FFF2-40B4-BE49-F238E27FC236}">
                <a16:creationId xmlns:a16="http://schemas.microsoft.com/office/drawing/2014/main" id="{14E19C68-1F77-A43A-B0CF-41BD3950D627}"/>
              </a:ext>
            </a:extLst>
          </p:cNvPr>
          <p:cNvPicPr>
            <a:picLocks noChangeAspect="1"/>
          </p:cNvPicPr>
          <p:nvPr/>
        </p:nvPicPr>
        <p:blipFill>
          <a:blip r:embed="rId5"/>
          <a:stretch>
            <a:fillRect/>
          </a:stretch>
        </p:blipFill>
        <p:spPr>
          <a:xfrm>
            <a:off x="478143" y="-42011"/>
            <a:ext cx="3638737" cy="3530781"/>
          </a:xfrm>
          <a:prstGeom prst="rect">
            <a:avLst/>
          </a:prstGeom>
        </p:spPr>
      </p:pic>
      <p:pic>
        <p:nvPicPr>
          <p:cNvPr id="7" name="Bildobjekt 6">
            <a:extLst>
              <a:ext uri="{FF2B5EF4-FFF2-40B4-BE49-F238E27FC236}">
                <a16:creationId xmlns:a16="http://schemas.microsoft.com/office/drawing/2014/main" id="{B86970D5-4FE1-ABFA-EA80-708137AA9B96}"/>
              </a:ext>
            </a:extLst>
          </p:cNvPr>
          <p:cNvPicPr>
            <a:picLocks noChangeAspect="1"/>
          </p:cNvPicPr>
          <p:nvPr/>
        </p:nvPicPr>
        <p:blipFill>
          <a:blip r:embed="rId6"/>
          <a:stretch>
            <a:fillRect/>
          </a:stretch>
        </p:blipFill>
        <p:spPr>
          <a:xfrm>
            <a:off x="-61150" y="2931056"/>
            <a:ext cx="4629388" cy="3968954"/>
          </a:xfrm>
          <a:prstGeom prst="rect">
            <a:avLst/>
          </a:prstGeom>
        </p:spPr>
      </p:pic>
      <p:sp>
        <p:nvSpPr>
          <p:cNvPr id="9" name="Google Shape;199;p17">
            <a:extLst>
              <a:ext uri="{FF2B5EF4-FFF2-40B4-BE49-F238E27FC236}">
                <a16:creationId xmlns:a16="http://schemas.microsoft.com/office/drawing/2014/main" id="{AE52B6A6-FBD7-67FE-B526-EEA3A5F72FDD}"/>
              </a:ext>
            </a:extLst>
          </p:cNvPr>
          <p:cNvSpPr/>
          <p:nvPr/>
        </p:nvSpPr>
        <p:spPr>
          <a:xfrm>
            <a:off x="2909105" y="754663"/>
            <a:ext cx="5348673" cy="5348673"/>
          </a:xfrm>
          <a:prstGeom prst="ellipse">
            <a:avLst/>
          </a:prstGeom>
          <a:solidFill>
            <a:schemeClr val="bg2">
              <a:alpha val="49411"/>
            </a:schemeClr>
          </a:solidFill>
          <a:ln>
            <a:noFill/>
          </a:ln>
        </p:spPr>
        <p:txBody>
          <a:bodyPr spcFirstLastPara="1" wrap="square" lIns="36000" tIns="45700" rIns="36000" bIns="45700" anchor="ctr" anchorCtr="0">
            <a:noAutofit/>
          </a:bodyPr>
          <a:lstStyle/>
          <a:p>
            <a:pPr marL="0" marR="0" lvl="0" indent="0" algn="ctr" rtl="0">
              <a:lnSpc>
                <a:spcPct val="100000"/>
              </a:lnSpc>
              <a:spcBef>
                <a:spcPts val="0"/>
              </a:spcBef>
              <a:spcAft>
                <a:spcPts val="0"/>
              </a:spcAft>
              <a:buClr>
                <a:srgbClr val="000000"/>
              </a:buClr>
              <a:buSzPts val="4000"/>
              <a:buFont typeface="Arial"/>
              <a:buNone/>
            </a:pPr>
            <a:r>
              <a:rPr lang="en-US" sz="4000" b="1" dirty="0">
                <a:solidFill>
                  <a:schemeClr val="accent4"/>
                </a:solidFill>
                <a:latin typeface="Work Sans"/>
                <a:ea typeface="Work Sans"/>
                <a:cs typeface="Work Sans"/>
                <a:sym typeface="Work Sans"/>
              </a:rPr>
              <a:t>2Faktors-</a:t>
            </a:r>
          </a:p>
          <a:p>
            <a:pPr marL="0" marR="0" lvl="0" indent="0" algn="ctr" rtl="0">
              <a:lnSpc>
                <a:spcPct val="100000"/>
              </a:lnSpc>
              <a:spcBef>
                <a:spcPts val="0"/>
              </a:spcBef>
              <a:spcAft>
                <a:spcPts val="0"/>
              </a:spcAft>
              <a:buClr>
                <a:srgbClr val="000000"/>
              </a:buClr>
              <a:buSzPts val="4000"/>
              <a:buFont typeface="Arial"/>
              <a:buNone/>
            </a:pPr>
            <a:r>
              <a:rPr lang="en-US" sz="4000" b="1" i="0" u="none" strike="noStrike" cap="none" dirty="0" err="1">
                <a:solidFill>
                  <a:schemeClr val="accent4"/>
                </a:solidFill>
                <a:latin typeface="Work Sans"/>
                <a:sym typeface="Work Sans"/>
              </a:rPr>
              <a:t>autentisering</a:t>
            </a:r>
            <a:endParaRPr sz="1400" b="0" i="0" u="none" strike="noStrike" cap="none" dirty="0">
              <a:solidFill>
                <a:schemeClr val="accent4"/>
              </a:solidFill>
              <a:latin typeface="Arial"/>
              <a:ea typeface="Arial"/>
              <a:cs typeface="Arial"/>
              <a:sym typeface="Arial"/>
            </a:endParaRPr>
          </a:p>
        </p:txBody>
      </p:sp>
    </p:spTree>
    <p:extLst>
      <p:ext uri="{BB962C8B-B14F-4D97-AF65-F5344CB8AC3E}">
        <p14:creationId xmlns:p14="http://schemas.microsoft.com/office/powerpoint/2010/main" val="377550917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48"/>
        <p:cNvGrpSpPr/>
        <p:nvPr/>
      </p:nvGrpSpPr>
      <p:grpSpPr>
        <a:xfrm>
          <a:off x="0" y="0"/>
          <a:ext cx="0" cy="0"/>
          <a:chOff x="0" y="0"/>
          <a:chExt cx="0" cy="0"/>
        </a:xfrm>
      </p:grpSpPr>
      <p:sp>
        <p:nvSpPr>
          <p:cNvPr id="150" name="Google Shape;150;g2f0d21a364b_0_0"/>
          <p:cNvSpPr/>
          <p:nvPr/>
        </p:nvSpPr>
        <p:spPr>
          <a:xfrm>
            <a:off x="2016369" y="934325"/>
            <a:ext cx="8194431" cy="5598604"/>
          </a:xfrm>
          <a:custGeom>
            <a:avLst/>
            <a:gdLst/>
            <a:ahLst/>
            <a:cxnLst/>
            <a:rect l="l" t="t" r="r" b="b"/>
            <a:pathLst>
              <a:path w="143434" h="111665" extrusionOk="0">
                <a:moveTo>
                  <a:pt x="71751" y="2308"/>
                </a:moveTo>
                <a:lnTo>
                  <a:pt x="71887" y="2376"/>
                </a:lnTo>
                <a:lnTo>
                  <a:pt x="72091" y="2444"/>
                </a:lnTo>
                <a:lnTo>
                  <a:pt x="72159" y="2647"/>
                </a:lnTo>
                <a:lnTo>
                  <a:pt x="72226" y="2783"/>
                </a:lnTo>
                <a:lnTo>
                  <a:pt x="72159" y="2987"/>
                </a:lnTo>
                <a:lnTo>
                  <a:pt x="72091" y="3190"/>
                </a:lnTo>
                <a:lnTo>
                  <a:pt x="71887" y="3258"/>
                </a:lnTo>
                <a:lnTo>
                  <a:pt x="71751" y="3326"/>
                </a:lnTo>
                <a:lnTo>
                  <a:pt x="71548" y="3258"/>
                </a:lnTo>
                <a:lnTo>
                  <a:pt x="71344" y="3190"/>
                </a:lnTo>
                <a:lnTo>
                  <a:pt x="71276" y="2987"/>
                </a:lnTo>
                <a:lnTo>
                  <a:pt x="71208" y="2783"/>
                </a:lnTo>
                <a:lnTo>
                  <a:pt x="71276" y="2647"/>
                </a:lnTo>
                <a:lnTo>
                  <a:pt x="71344" y="2444"/>
                </a:lnTo>
                <a:lnTo>
                  <a:pt x="71548" y="2376"/>
                </a:lnTo>
                <a:lnTo>
                  <a:pt x="71751" y="2308"/>
                </a:lnTo>
                <a:close/>
                <a:moveTo>
                  <a:pt x="137528" y="5906"/>
                </a:moveTo>
                <a:lnTo>
                  <a:pt x="137596" y="5974"/>
                </a:lnTo>
                <a:lnTo>
                  <a:pt x="137596" y="89604"/>
                </a:lnTo>
                <a:lnTo>
                  <a:pt x="5906" y="89604"/>
                </a:lnTo>
                <a:lnTo>
                  <a:pt x="5906" y="5974"/>
                </a:lnTo>
                <a:lnTo>
                  <a:pt x="5906" y="5906"/>
                </a:lnTo>
                <a:close/>
                <a:moveTo>
                  <a:pt x="3530" y="0"/>
                </a:moveTo>
                <a:lnTo>
                  <a:pt x="3191" y="68"/>
                </a:lnTo>
                <a:lnTo>
                  <a:pt x="2444" y="339"/>
                </a:lnTo>
                <a:lnTo>
                  <a:pt x="1766" y="679"/>
                </a:lnTo>
                <a:lnTo>
                  <a:pt x="1155" y="1154"/>
                </a:lnTo>
                <a:lnTo>
                  <a:pt x="679" y="1765"/>
                </a:lnTo>
                <a:lnTo>
                  <a:pt x="272" y="2444"/>
                </a:lnTo>
                <a:lnTo>
                  <a:pt x="69" y="3190"/>
                </a:lnTo>
                <a:lnTo>
                  <a:pt x="1" y="3598"/>
                </a:lnTo>
                <a:lnTo>
                  <a:pt x="1" y="4005"/>
                </a:lnTo>
                <a:lnTo>
                  <a:pt x="1" y="91572"/>
                </a:lnTo>
                <a:lnTo>
                  <a:pt x="1" y="91979"/>
                </a:lnTo>
                <a:lnTo>
                  <a:pt x="69" y="92319"/>
                </a:lnTo>
                <a:lnTo>
                  <a:pt x="272" y="93065"/>
                </a:lnTo>
                <a:lnTo>
                  <a:pt x="679" y="93744"/>
                </a:lnTo>
                <a:lnTo>
                  <a:pt x="1155" y="94355"/>
                </a:lnTo>
                <a:lnTo>
                  <a:pt x="1766" y="94830"/>
                </a:lnTo>
                <a:lnTo>
                  <a:pt x="2444" y="95238"/>
                </a:lnTo>
                <a:lnTo>
                  <a:pt x="3191" y="95441"/>
                </a:lnTo>
                <a:lnTo>
                  <a:pt x="3530" y="95509"/>
                </a:lnTo>
                <a:lnTo>
                  <a:pt x="139904" y="95509"/>
                </a:lnTo>
                <a:lnTo>
                  <a:pt x="140311" y="95441"/>
                </a:lnTo>
                <a:lnTo>
                  <a:pt x="141058" y="95238"/>
                </a:lnTo>
                <a:lnTo>
                  <a:pt x="141737" y="94830"/>
                </a:lnTo>
                <a:lnTo>
                  <a:pt x="142280" y="94355"/>
                </a:lnTo>
                <a:lnTo>
                  <a:pt x="142755" y="93744"/>
                </a:lnTo>
                <a:lnTo>
                  <a:pt x="143162" y="93065"/>
                </a:lnTo>
                <a:lnTo>
                  <a:pt x="143366" y="92319"/>
                </a:lnTo>
                <a:lnTo>
                  <a:pt x="143434" y="91979"/>
                </a:lnTo>
                <a:lnTo>
                  <a:pt x="143434" y="91572"/>
                </a:lnTo>
                <a:lnTo>
                  <a:pt x="143434" y="4005"/>
                </a:lnTo>
                <a:lnTo>
                  <a:pt x="143434" y="3598"/>
                </a:lnTo>
                <a:lnTo>
                  <a:pt x="143366" y="3190"/>
                </a:lnTo>
                <a:lnTo>
                  <a:pt x="143162" y="2444"/>
                </a:lnTo>
                <a:lnTo>
                  <a:pt x="142755" y="1765"/>
                </a:lnTo>
                <a:lnTo>
                  <a:pt x="142280" y="1154"/>
                </a:lnTo>
                <a:lnTo>
                  <a:pt x="141737" y="679"/>
                </a:lnTo>
                <a:lnTo>
                  <a:pt x="141058" y="339"/>
                </a:lnTo>
                <a:lnTo>
                  <a:pt x="140311" y="68"/>
                </a:lnTo>
                <a:lnTo>
                  <a:pt x="139904" y="0"/>
                </a:lnTo>
                <a:close/>
                <a:moveTo>
                  <a:pt x="55324" y="95713"/>
                </a:moveTo>
                <a:lnTo>
                  <a:pt x="55052" y="98971"/>
                </a:lnTo>
                <a:lnTo>
                  <a:pt x="54713" y="102297"/>
                </a:lnTo>
                <a:lnTo>
                  <a:pt x="54374" y="105284"/>
                </a:lnTo>
                <a:lnTo>
                  <a:pt x="53966" y="107388"/>
                </a:lnTo>
                <a:lnTo>
                  <a:pt x="53763" y="108203"/>
                </a:lnTo>
                <a:lnTo>
                  <a:pt x="53627" y="108746"/>
                </a:lnTo>
                <a:lnTo>
                  <a:pt x="53423" y="109153"/>
                </a:lnTo>
                <a:lnTo>
                  <a:pt x="53220" y="109357"/>
                </a:lnTo>
                <a:lnTo>
                  <a:pt x="52677" y="109493"/>
                </a:lnTo>
                <a:lnTo>
                  <a:pt x="51794" y="109696"/>
                </a:lnTo>
                <a:lnTo>
                  <a:pt x="49690" y="110036"/>
                </a:lnTo>
                <a:lnTo>
                  <a:pt x="48061" y="110307"/>
                </a:lnTo>
                <a:lnTo>
                  <a:pt x="47450" y="110443"/>
                </a:lnTo>
                <a:lnTo>
                  <a:pt x="47110" y="110511"/>
                </a:lnTo>
                <a:lnTo>
                  <a:pt x="47042" y="110579"/>
                </a:lnTo>
                <a:lnTo>
                  <a:pt x="47042" y="110783"/>
                </a:lnTo>
                <a:lnTo>
                  <a:pt x="47110" y="110850"/>
                </a:lnTo>
                <a:lnTo>
                  <a:pt x="47585" y="110918"/>
                </a:lnTo>
                <a:lnTo>
                  <a:pt x="48400" y="110986"/>
                </a:lnTo>
                <a:lnTo>
                  <a:pt x="51387" y="111054"/>
                </a:lnTo>
                <a:lnTo>
                  <a:pt x="56071" y="111122"/>
                </a:lnTo>
                <a:lnTo>
                  <a:pt x="87092" y="111122"/>
                </a:lnTo>
                <a:lnTo>
                  <a:pt x="91708" y="111054"/>
                </a:lnTo>
                <a:lnTo>
                  <a:pt x="94695" y="110986"/>
                </a:lnTo>
                <a:lnTo>
                  <a:pt x="95578" y="110918"/>
                </a:lnTo>
                <a:lnTo>
                  <a:pt x="96053" y="110850"/>
                </a:lnTo>
                <a:lnTo>
                  <a:pt x="96121" y="110783"/>
                </a:lnTo>
                <a:lnTo>
                  <a:pt x="96121" y="110579"/>
                </a:lnTo>
                <a:lnTo>
                  <a:pt x="96053" y="110511"/>
                </a:lnTo>
                <a:lnTo>
                  <a:pt x="95713" y="110443"/>
                </a:lnTo>
                <a:lnTo>
                  <a:pt x="95102" y="110307"/>
                </a:lnTo>
                <a:lnTo>
                  <a:pt x="93473" y="110036"/>
                </a:lnTo>
                <a:lnTo>
                  <a:pt x="91369" y="109696"/>
                </a:lnTo>
                <a:lnTo>
                  <a:pt x="90487" y="109493"/>
                </a:lnTo>
                <a:lnTo>
                  <a:pt x="89943" y="109357"/>
                </a:lnTo>
                <a:lnTo>
                  <a:pt x="89740" y="109153"/>
                </a:lnTo>
                <a:lnTo>
                  <a:pt x="89536" y="108746"/>
                </a:lnTo>
                <a:lnTo>
                  <a:pt x="89333" y="108203"/>
                </a:lnTo>
                <a:lnTo>
                  <a:pt x="89197" y="107388"/>
                </a:lnTo>
                <a:lnTo>
                  <a:pt x="88789" y="105284"/>
                </a:lnTo>
                <a:lnTo>
                  <a:pt x="88382" y="102297"/>
                </a:lnTo>
                <a:lnTo>
                  <a:pt x="88043" y="98971"/>
                </a:lnTo>
                <a:lnTo>
                  <a:pt x="87839" y="95713"/>
                </a:lnTo>
                <a:close/>
                <a:moveTo>
                  <a:pt x="47450" y="111054"/>
                </a:moveTo>
                <a:lnTo>
                  <a:pt x="47450" y="111122"/>
                </a:lnTo>
                <a:lnTo>
                  <a:pt x="47450" y="111393"/>
                </a:lnTo>
                <a:lnTo>
                  <a:pt x="47518" y="111461"/>
                </a:lnTo>
                <a:lnTo>
                  <a:pt x="48807" y="111529"/>
                </a:lnTo>
                <a:lnTo>
                  <a:pt x="52473" y="111597"/>
                </a:lnTo>
                <a:lnTo>
                  <a:pt x="62384" y="111665"/>
                </a:lnTo>
                <a:lnTo>
                  <a:pt x="80779" y="111665"/>
                </a:lnTo>
                <a:lnTo>
                  <a:pt x="90622" y="111597"/>
                </a:lnTo>
                <a:lnTo>
                  <a:pt x="94356" y="111529"/>
                </a:lnTo>
                <a:lnTo>
                  <a:pt x="95646" y="111461"/>
                </a:lnTo>
                <a:lnTo>
                  <a:pt x="95713" y="111393"/>
                </a:lnTo>
                <a:lnTo>
                  <a:pt x="95713" y="111122"/>
                </a:lnTo>
                <a:lnTo>
                  <a:pt x="95646" y="111054"/>
                </a:lnTo>
                <a:lnTo>
                  <a:pt x="94084" y="111122"/>
                </a:lnTo>
                <a:lnTo>
                  <a:pt x="91233" y="111190"/>
                </a:lnTo>
                <a:lnTo>
                  <a:pt x="80847" y="111258"/>
                </a:lnTo>
                <a:lnTo>
                  <a:pt x="62316" y="111258"/>
                </a:lnTo>
                <a:lnTo>
                  <a:pt x="51930" y="111190"/>
                </a:lnTo>
                <a:lnTo>
                  <a:pt x="49079" y="111122"/>
                </a:lnTo>
                <a:lnTo>
                  <a:pt x="47518" y="111054"/>
                </a:lnTo>
                <a:close/>
              </a:path>
            </a:pathLst>
          </a:custGeom>
          <a:solidFill>
            <a:srgbClr val="FFFFFF">
              <a:alpha val="10590"/>
            </a:srgbClr>
          </a:solidFill>
          <a:ln w="19050"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lt1"/>
              </a:buClr>
              <a:buSzPts val="1800"/>
              <a:buFont typeface="Gill Sans"/>
              <a:buNone/>
            </a:pPr>
            <a:endParaRPr sz="1800" b="0" i="0" u="none" strike="noStrike" cap="none">
              <a:solidFill>
                <a:schemeClr val="lt1"/>
              </a:solidFill>
              <a:latin typeface="Sniglet"/>
              <a:ea typeface="Sniglet"/>
              <a:cs typeface="Sniglet"/>
              <a:sym typeface="Sniglet"/>
            </a:endParaRPr>
          </a:p>
        </p:txBody>
      </p:sp>
      <p:pic>
        <p:nvPicPr>
          <p:cNvPr id="5" name="Bildobjekt 4">
            <a:extLst>
              <a:ext uri="{FF2B5EF4-FFF2-40B4-BE49-F238E27FC236}">
                <a16:creationId xmlns:a16="http://schemas.microsoft.com/office/drawing/2014/main" id="{0D1E77BD-7DE0-C7F5-29B0-3B23E30172F1}"/>
              </a:ext>
            </a:extLst>
          </p:cNvPr>
          <p:cNvPicPr>
            <a:picLocks noChangeAspect="1"/>
          </p:cNvPicPr>
          <p:nvPr/>
        </p:nvPicPr>
        <p:blipFill>
          <a:blip r:embed="rId4"/>
          <a:stretch>
            <a:fillRect/>
          </a:stretch>
        </p:blipFill>
        <p:spPr>
          <a:xfrm>
            <a:off x="9315314" y="297387"/>
            <a:ext cx="2543175" cy="316179"/>
          </a:xfrm>
          <a:prstGeom prst="rect">
            <a:avLst/>
          </a:prstGeom>
        </p:spPr>
      </p:pic>
      <p:pic>
        <p:nvPicPr>
          <p:cNvPr id="2" name="Onlinemedia 1" title="Digital rustning (Svenska)">
            <a:hlinkClick r:id="" action="ppaction://media"/>
            <a:extLst>
              <a:ext uri="{FF2B5EF4-FFF2-40B4-BE49-F238E27FC236}">
                <a16:creationId xmlns:a16="http://schemas.microsoft.com/office/drawing/2014/main" id="{75EFF5EB-2C77-C663-5E6E-F0A5188BFB45}"/>
              </a:ext>
            </a:extLst>
          </p:cNvPr>
          <p:cNvPicPr>
            <a:picLocks noRot="1" noChangeAspect="1"/>
          </p:cNvPicPr>
          <p:nvPr>
            <a:videoFile r:link="rId1"/>
          </p:nvPr>
        </p:nvPicPr>
        <p:blipFill>
          <a:blip r:embed="rId5"/>
          <a:stretch>
            <a:fillRect/>
          </a:stretch>
        </p:blipFill>
        <p:spPr>
          <a:xfrm>
            <a:off x="2363537" y="1227220"/>
            <a:ext cx="7514389" cy="4245630"/>
          </a:xfrm>
          <a:prstGeom prst="rect">
            <a:avLst/>
          </a:prstGeom>
        </p:spPr>
      </p:pic>
    </p:spTree>
    <p:extLst>
      <p:ext uri="{BB962C8B-B14F-4D97-AF65-F5344CB8AC3E}">
        <p14:creationId xmlns:p14="http://schemas.microsoft.com/office/powerpoint/2010/main" val="15602079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48"/>
        <p:cNvGrpSpPr/>
        <p:nvPr/>
      </p:nvGrpSpPr>
      <p:grpSpPr>
        <a:xfrm>
          <a:off x="0" y="0"/>
          <a:ext cx="0" cy="0"/>
          <a:chOff x="0" y="0"/>
          <a:chExt cx="0" cy="0"/>
        </a:xfrm>
      </p:grpSpPr>
      <p:sp>
        <p:nvSpPr>
          <p:cNvPr id="150" name="Google Shape;150;g2f0d21a364b_0_0"/>
          <p:cNvSpPr/>
          <p:nvPr/>
        </p:nvSpPr>
        <p:spPr>
          <a:xfrm>
            <a:off x="2016369" y="934325"/>
            <a:ext cx="8194431" cy="5598604"/>
          </a:xfrm>
          <a:custGeom>
            <a:avLst/>
            <a:gdLst/>
            <a:ahLst/>
            <a:cxnLst/>
            <a:rect l="l" t="t" r="r" b="b"/>
            <a:pathLst>
              <a:path w="143434" h="111665" extrusionOk="0">
                <a:moveTo>
                  <a:pt x="71751" y="2308"/>
                </a:moveTo>
                <a:lnTo>
                  <a:pt x="71887" y="2376"/>
                </a:lnTo>
                <a:lnTo>
                  <a:pt x="72091" y="2444"/>
                </a:lnTo>
                <a:lnTo>
                  <a:pt x="72159" y="2647"/>
                </a:lnTo>
                <a:lnTo>
                  <a:pt x="72226" y="2783"/>
                </a:lnTo>
                <a:lnTo>
                  <a:pt x="72159" y="2987"/>
                </a:lnTo>
                <a:lnTo>
                  <a:pt x="72091" y="3190"/>
                </a:lnTo>
                <a:lnTo>
                  <a:pt x="71887" y="3258"/>
                </a:lnTo>
                <a:lnTo>
                  <a:pt x="71751" y="3326"/>
                </a:lnTo>
                <a:lnTo>
                  <a:pt x="71548" y="3258"/>
                </a:lnTo>
                <a:lnTo>
                  <a:pt x="71344" y="3190"/>
                </a:lnTo>
                <a:lnTo>
                  <a:pt x="71276" y="2987"/>
                </a:lnTo>
                <a:lnTo>
                  <a:pt x="71208" y="2783"/>
                </a:lnTo>
                <a:lnTo>
                  <a:pt x="71276" y="2647"/>
                </a:lnTo>
                <a:lnTo>
                  <a:pt x="71344" y="2444"/>
                </a:lnTo>
                <a:lnTo>
                  <a:pt x="71548" y="2376"/>
                </a:lnTo>
                <a:lnTo>
                  <a:pt x="71751" y="2308"/>
                </a:lnTo>
                <a:close/>
                <a:moveTo>
                  <a:pt x="137528" y="5906"/>
                </a:moveTo>
                <a:lnTo>
                  <a:pt x="137596" y="5974"/>
                </a:lnTo>
                <a:lnTo>
                  <a:pt x="137596" y="89604"/>
                </a:lnTo>
                <a:lnTo>
                  <a:pt x="5906" y="89604"/>
                </a:lnTo>
                <a:lnTo>
                  <a:pt x="5906" y="5974"/>
                </a:lnTo>
                <a:lnTo>
                  <a:pt x="5906" y="5906"/>
                </a:lnTo>
                <a:close/>
                <a:moveTo>
                  <a:pt x="3530" y="0"/>
                </a:moveTo>
                <a:lnTo>
                  <a:pt x="3191" y="68"/>
                </a:lnTo>
                <a:lnTo>
                  <a:pt x="2444" y="339"/>
                </a:lnTo>
                <a:lnTo>
                  <a:pt x="1766" y="679"/>
                </a:lnTo>
                <a:lnTo>
                  <a:pt x="1155" y="1154"/>
                </a:lnTo>
                <a:lnTo>
                  <a:pt x="679" y="1765"/>
                </a:lnTo>
                <a:lnTo>
                  <a:pt x="272" y="2444"/>
                </a:lnTo>
                <a:lnTo>
                  <a:pt x="69" y="3190"/>
                </a:lnTo>
                <a:lnTo>
                  <a:pt x="1" y="3598"/>
                </a:lnTo>
                <a:lnTo>
                  <a:pt x="1" y="4005"/>
                </a:lnTo>
                <a:lnTo>
                  <a:pt x="1" y="91572"/>
                </a:lnTo>
                <a:lnTo>
                  <a:pt x="1" y="91979"/>
                </a:lnTo>
                <a:lnTo>
                  <a:pt x="69" y="92319"/>
                </a:lnTo>
                <a:lnTo>
                  <a:pt x="272" y="93065"/>
                </a:lnTo>
                <a:lnTo>
                  <a:pt x="679" y="93744"/>
                </a:lnTo>
                <a:lnTo>
                  <a:pt x="1155" y="94355"/>
                </a:lnTo>
                <a:lnTo>
                  <a:pt x="1766" y="94830"/>
                </a:lnTo>
                <a:lnTo>
                  <a:pt x="2444" y="95238"/>
                </a:lnTo>
                <a:lnTo>
                  <a:pt x="3191" y="95441"/>
                </a:lnTo>
                <a:lnTo>
                  <a:pt x="3530" y="95509"/>
                </a:lnTo>
                <a:lnTo>
                  <a:pt x="139904" y="95509"/>
                </a:lnTo>
                <a:lnTo>
                  <a:pt x="140311" y="95441"/>
                </a:lnTo>
                <a:lnTo>
                  <a:pt x="141058" y="95238"/>
                </a:lnTo>
                <a:lnTo>
                  <a:pt x="141737" y="94830"/>
                </a:lnTo>
                <a:lnTo>
                  <a:pt x="142280" y="94355"/>
                </a:lnTo>
                <a:lnTo>
                  <a:pt x="142755" y="93744"/>
                </a:lnTo>
                <a:lnTo>
                  <a:pt x="143162" y="93065"/>
                </a:lnTo>
                <a:lnTo>
                  <a:pt x="143366" y="92319"/>
                </a:lnTo>
                <a:lnTo>
                  <a:pt x="143434" y="91979"/>
                </a:lnTo>
                <a:lnTo>
                  <a:pt x="143434" y="91572"/>
                </a:lnTo>
                <a:lnTo>
                  <a:pt x="143434" y="4005"/>
                </a:lnTo>
                <a:lnTo>
                  <a:pt x="143434" y="3598"/>
                </a:lnTo>
                <a:lnTo>
                  <a:pt x="143366" y="3190"/>
                </a:lnTo>
                <a:lnTo>
                  <a:pt x="143162" y="2444"/>
                </a:lnTo>
                <a:lnTo>
                  <a:pt x="142755" y="1765"/>
                </a:lnTo>
                <a:lnTo>
                  <a:pt x="142280" y="1154"/>
                </a:lnTo>
                <a:lnTo>
                  <a:pt x="141737" y="679"/>
                </a:lnTo>
                <a:lnTo>
                  <a:pt x="141058" y="339"/>
                </a:lnTo>
                <a:lnTo>
                  <a:pt x="140311" y="68"/>
                </a:lnTo>
                <a:lnTo>
                  <a:pt x="139904" y="0"/>
                </a:lnTo>
                <a:close/>
                <a:moveTo>
                  <a:pt x="55324" y="95713"/>
                </a:moveTo>
                <a:lnTo>
                  <a:pt x="55052" y="98971"/>
                </a:lnTo>
                <a:lnTo>
                  <a:pt x="54713" y="102297"/>
                </a:lnTo>
                <a:lnTo>
                  <a:pt x="54374" y="105284"/>
                </a:lnTo>
                <a:lnTo>
                  <a:pt x="53966" y="107388"/>
                </a:lnTo>
                <a:lnTo>
                  <a:pt x="53763" y="108203"/>
                </a:lnTo>
                <a:lnTo>
                  <a:pt x="53627" y="108746"/>
                </a:lnTo>
                <a:lnTo>
                  <a:pt x="53423" y="109153"/>
                </a:lnTo>
                <a:lnTo>
                  <a:pt x="53220" y="109357"/>
                </a:lnTo>
                <a:lnTo>
                  <a:pt x="52677" y="109493"/>
                </a:lnTo>
                <a:lnTo>
                  <a:pt x="51794" y="109696"/>
                </a:lnTo>
                <a:lnTo>
                  <a:pt x="49690" y="110036"/>
                </a:lnTo>
                <a:lnTo>
                  <a:pt x="48061" y="110307"/>
                </a:lnTo>
                <a:lnTo>
                  <a:pt x="47450" y="110443"/>
                </a:lnTo>
                <a:lnTo>
                  <a:pt x="47110" y="110511"/>
                </a:lnTo>
                <a:lnTo>
                  <a:pt x="47042" y="110579"/>
                </a:lnTo>
                <a:lnTo>
                  <a:pt x="47042" y="110783"/>
                </a:lnTo>
                <a:lnTo>
                  <a:pt x="47110" y="110850"/>
                </a:lnTo>
                <a:lnTo>
                  <a:pt x="47585" y="110918"/>
                </a:lnTo>
                <a:lnTo>
                  <a:pt x="48400" y="110986"/>
                </a:lnTo>
                <a:lnTo>
                  <a:pt x="51387" y="111054"/>
                </a:lnTo>
                <a:lnTo>
                  <a:pt x="56071" y="111122"/>
                </a:lnTo>
                <a:lnTo>
                  <a:pt x="87092" y="111122"/>
                </a:lnTo>
                <a:lnTo>
                  <a:pt x="91708" y="111054"/>
                </a:lnTo>
                <a:lnTo>
                  <a:pt x="94695" y="110986"/>
                </a:lnTo>
                <a:lnTo>
                  <a:pt x="95578" y="110918"/>
                </a:lnTo>
                <a:lnTo>
                  <a:pt x="96053" y="110850"/>
                </a:lnTo>
                <a:lnTo>
                  <a:pt x="96121" y="110783"/>
                </a:lnTo>
                <a:lnTo>
                  <a:pt x="96121" y="110579"/>
                </a:lnTo>
                <a:lnTo>
                  <a:pt x="96053" y="110511"/>
                </a:lnTo>
                <a:lnTo>
                  <a:pt x="95713" y="110443"/>
                </a:lnTo>
                <a:lnTo>
                  <a:pt x="95102" y="110307"/>
                </a:lnTo>
                <a:lnTo>
                  <a:pt x="93473" y="110036"/>
                </a:lnTo>
                <a:lnTo>
                  <a:pt x="91369" y="109696"/>
                </a:lnTo>
                <a:lnTo>
                  <a:pt x="90487" y="109493"/>
                </a:lnTo>
                <a:lnTo>
                  <a:pt x="89943" y="109357"/>
                </a:lnTo>
                <a:lnTo>
                  <a:pt x="89740" y="109153"/>
                </a:lnTo>
                <a:lnTo>
                  <a:pt x="89536" y="108746"/>
                </a:lnTo>
                <a:lnTo>
                  <a:pt x="89333" y="108203"/>
                </a:lnTo>
                <a:lnTo>
                  <a:pt x="89197" y="107388"/>
                </a:lnTo>
                <a:lnTo>
                  <a:pt x="88789" y="105284"/>
                </a:lnTo>
                <a:lnTo>
                  <a:pt x="88382" y="102297"/>
                </a:lnTo>
                <a:lnTo>
                  <a:pt x="88043" y="98971"/>
                </a:lnTo>
                <a:lnTo>
                  <a:pt x="87839" y="95713"/>
                </a:lnTo>
                <a:close/>
                <a:moveTo>
                  <a:pt x="47450" y="111054"/>
                </a:moveTo>
                <a:lnTo>
                  <a:pt x="47450" y="111122"/>
                </a:lnTo>
                <a:lnTo>
                  <a:pt x="47450" y="111393"/>
                </a:lnTo>
                <a:lnTo>
                  <a:pt x="47518" y="111461"/>
                </a:lnTo>
                <a:lnTo>
                  <a:pt x="48807" y="111529"/>
                </a:lnTo>
                <a:lnTo>
                  <a:pt x="52473" y="111597"/>
                </a:lnTo>
                <a:lnTo>
                  <a:pt x="62384" y="111665"/>
                </a:lnTo>
                <a:lnTo>
                  <a:pt x="80779" y="111665"/>
                </a:lnTo>
                <a:lnTo>
                  <a:pt x="90622" y="111597"/>
                </a:lnTo>
                <a:lnTo>
                  <a:pt x="94356" y="111529"/>
                </a:lnTo>
                <a:lnTo>
                  <a:pt x="95646" y="111461"/>
                </a:lnTo>
                <a:lnTo>
                  <a:pt x="95713" y="111393"/>
                </a:lnTo>
                <a:lnTo>
                  <a:pt x="95713" y="111122"/>
                </a:lnTo>
                <a:lnTo>
                  <a:pt x="95646" y="111054"/>
                </a:lnTo>
                <a:lnTo>
                  <a:pt x="94084" y="111122"/>
                </a:lnTo>
                <a:lnTo>
                  <a:pt x="91233" y="111190"/>
                </a:lnTo>
                <a:lnTo>
                  <a:pt x="80847" y="111258"/>
                </a:lnTo>
                <a:lnTo>
                  <a:pt x="62316" y="111258"/>
                </a:lnTo>
                <a:lnTo>
                  <a:pt x="51930" y="111190"/>
                </a:lnTo>
                <a:lnTo>
                  <a:pt x="49079" y="111122"/>
                </a:lnTo>
                <a:lnTo>
                  <a:pt x="47518" y="111054"/>
                </a:lnTo>
                <a:close/>
              </a:path>
            </a:pathLst>
          </a:custGeom>
          <a:solidFill>
            <a:srgbClr val="FFFFFF">
              <a:alpha val="10590"/>
            </a:srgbClr>
          </a:solidFill>
          <a:ln w="19050"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lt1"/>
              </a:buClr>
              <a:buSzPts val="1800"/>
              <a:buFont typeface="Gill Sans"/>
              <a:buNone/>
            </a:pPr>
            <a:endParaRPr sz="1800" b="0" i="0" u="none" strike="noStrike" cap="none">
              <a:solidFill>
                <a:schemeClr val="lt1"/>
              </a:solidFill>
              <a:latin typeface="Sniglet"/>
              <a:ea typeface="Sniglet"/>
              <a:cs typeface="Sniglet"/>
              <a:sym typeface="Sniglet"/>
            </a:endParaRPr>
          </a:p>
        </p:txBody>
      </p:sp>
      <p:pic>
        <p:nvPicPr>
          <p:cNvPr id="5" name="Bildobjekt 4">
            <a:extLst>
              <a:ext uri="{FF2B5EF4-FFF2-40B4-BE49-F238E27FC236}">
                <a16:creationId xmlns:a16="http://schemas.microsoft.com/office/drawing/2014/main" id="{313DB73B-FEC8-D052-AED1-7E2EB4EEB4EA}"/>
              </a:ext>
            </a:extLst>
          </p:cNvPr>
          <p:cNvPicPr>
            <a:picLocks noChangeAspect="1"/>
          </p:cNvPicPr>
          <p:nvPr/>
        </p:nvPicPr>
        <p:blipFill>
          <a:blip r:embed="rId3"/>
          <a:stretch>
            <a:fillRect/>
          </a:stretch>
        </p:blipFill>
        <p:spPr>
          <a:xfrm>
            <a:off x="9315314" y="297387"/>
            <a:ext cx="2543175" cy="316179"/>
          </a:xfrm>
          <a:prstGeom prst="rect">
            <a:avLst/>
          </a:prstGeom>
        </p:spPr>
      </p:pic>
      <p:pic>
        <p:nvPicPr>
          <p:cNvPr id="4" name="Bildobjekt 3">
            <a:extLst>
              <a:ext uri="{FF2B5EF4-FFF2-40B4-BE49-F238E27FC236}">
                <a16:creationId xmlns:a16="http://schemas.microsoft.com/office/drawing/2014/main" id="{6DAABCA9-5B75-74E6-C62B-A33528FC5B11}"/>
              </a:ext>
            </a:extLst>
          </p:cNvPr>
          <p:cNvPicPr>
            <a:picLocks noChangeAspect="1"/>
          </p:cNvPicPr>
          <p:nvPr/>
        </p:nvPicPr>
        <p:blipFill>
          <a:blip r:embed="rId4"/>
          <a:stretch>
            <a:fillRect/>
          </a:stretch>
        </p:blipFill>
        <p:spPr>
          <a:xfrm>
            <a:off x="2353534" y="1263315"/>
            <a:ext cx="7536424" cy="4218030"/>
          </a:xfrm>
          <a:prstGeom prst="rect">
            <a:avLst/>
          </a:prstGeom>
        </p:spPr>
      </p:pic>
    </p:spTree>
    <p:extLst>
      <p:ext uri="{BB962C8B-B14F-4D97-AF65-F5344CB8AC3E}">
        <p14:creationId xmlns:p14="http://schemas.microsoft.com/office/powerpoint/2010/main" val="314570231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98"/>
        <p:cNvGrpSpPr/>
        <p:nvPr/>
      </p:nvGrpSpPr>
      <p:grpSpPr>
        <a:xfrm>
          <a:off x="0" y="0"/>
          <a:ext cx="0" cy="0"/>
          <a:chOff x="0" y="0"/>
          <a:chExt cx="0" cy="0"/>
        </a:xfrm>
      </p:grpSpPr>
      <p:pic>
        <p:nvPicPr>
          <p:cNvPr id="3" name="Bildobjekt 2">
            <a:extLst>
              <a:ext uri="{FF2B5EF4-FFF2-40B4-BE49-F238E27FC236}">
                <a16:creationId xmlns:a16="http://schemas.microsoft.com/office/drawing/2014/main" id="{7DB3DAE0-529A-2666-33C2-4EF23D1DD6C1}"/>
              </a:ext>
            </a:extLst>
          </p:cNvPr>
          <p:cNvPicPr>
            <a:picLocks noChangeAspect="1"/>
          </p:cNvPicPr>
          <p:nvPr/>
        </p:nvPicPr>
        <p:blipFill>
          <a:blip r:embed="rId3"/>
          <a:stretch>
            <a:fillRect/>
          </a:stretch>
        </p:blipFill>
        <p:spPr>
          <a:xfrm>
            <a:off x="0" y="15240"/>
            <a:ext cx="12192000" cy="6827520"/>
          </a:xfrm>
          <a:prstGeom prst="rect">
            <a:avLst/>
          </a:prstGeom>
        </p:spPr>
      </p:pic>
      <p:sp>
        <p:nvSpPr>
          <p:cNvPr id="199" name="Google Shape;199;p17"/>
          <p:cNvSpPr/>
          <p:nvPr/>
        </p:nvSpPr>
        <p:spPr>
          <a:xfrm>
            <a:off x="3421662" y="544340"/>
            <a:ext cx="5348673" cy="5348673"/>
          </a:xfrm>
          <a:prstGeom prst="ellipse">
            <a:avLst/>
          </a:prstGeom>
          <a:solidFill>
            <a:schemeClr val="bg2">
              <a:alpha val="49411"/>
            </a:schemeClr>
          </a:solidFill>
          <a:ln>
            <a:noFill/>
          </a:ln>
        </p:spPr>
        <p:txBody>
          <a:bodyPr spcFirstLastPara="1" wrap="square" lIns="36000" tIns="45700" rIns="36000" bIns="45700" anchor="ctr" anchorCtr="0">
            <a:noAutofit/>
          </a:bodyPr>
          <a:lstStyle/>
          <a:p>
            <a:pPr marL="0" marR="0" lvl="0" indent="0" algn="ctr" rtl="0">
              <a:lnSpc>
                <a:spcPct val="100000"/>
              </a:lnSpc>
              <a:spcBef>
                <a:spcPts val="0"/>
              </a:spcBef>
              <a:spcAft>
                <a:spcPts val="0"/>
              </a:spcAft>
              <a:buClr>
                <a:srgbClr val="000000"/>
              </a:buClr>
              <a:buSzPts val="4000"/>
              <a:buFont typeface="Arial"/>
              <a:buNone/>
            </a:pPr>
            <a:r>
              <a:rPr lang="en-US" sz="4000" b="1" dirty="0" err="1">
                <a:solidFill>
                  <a:schemeClr val="accent4"/>
                </a:solidFill>
                <a:latin typeface="Work Sans"/>
                <a:ea typeface="Work Sans"/>
                <a:cs typeface="Work Sans"/>
                <a:sym typeface="Work Sans"/>
              </a:rPr>
              <a:t>Skydda</a:t>
            </a:r>
            <a:r>
              <a:rPr lang="en-US" sz="4000" b="1" dirty="0">
                <a:solidFill>
                  <a:schemeClr val="accent4"/>
                </a:solidFill>
                <a:latin typeface="Work Sans"/>
                <a:ea typeface="Work Sans"/>
                <a:cs typeface="Work Sans"/>
                <a:sym typeface="Work Sans"/>
              </a:rPr>
              <a:t> din data</a:t>
            </a:r>
            <a:endParaRPr sz="1400" b="0" i="0" u="none" strike="noStrike" cap="none" dirty="0">
              <a:solidFill>
                <a:schemeClr val="accent4"/>
              </a:solidFill>
              <a:latin typeface="Arial"/>
              <a:ea typeface="Arial"/>
              <a:cs typeface="Arial"/>
              <a:sym typeface="Aria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663"/>
        <p:cNvGrpSpPr/>
        <p:nvPr/>
      </p:nvGrpSpPr>
      <p:grpSpPr>
        <a:xfrm>
          <a:off x="0" y="0"/>
          <a:ext cx="0" cy="0"/>
          <a:chOff x="0" y="0"/>
          <a:chExt cx="0" cy="0"/>
        </a:xfrm>
      </p:grpSpPr>
      <p:sp>
        <p:nvSpPr>
          <p:cNvPr id="1667" name="Google Shape;1667;p46"/>
          <p:cNvSpPr/>
          <p:nvPr/>
        </p:nvSpPr>
        <p:spPr>
          <a:xfrm>
            <a:off x="1436216" y="883650"/>
            <a:ext cx="9360758" cy="5829920"/>
          </a:xfrm>
          <a:custGeom>
            <a:avLst/>
            <a:gdLst/>
            <a:ahLst/>
            <a:cxnLst/>
            <a:rect l="l" t="t" r="r" b="b"/>
            <a:pathLst>
              <a:path w="14041137" h="8744880" extrusionOk="0">
                <a:moveTo>
                  <a:pt x="0" y="0"/>
                </a:moveTo>
                <a:lnTo>
                  <a:pt x="14041137" y="0"/>
                </a:lnTo>
                <a:lnTo>
                  <a:pt x="14041137" y="8744880"/>
                </a:lnTo>
                <a:lnTo>
                  <a:pt x="0" y="8744880"/>
                </a:lnTo>
                <a:lnTo>
                  <a:pt x="0" y="0"/>
                </a:lnTo>
                <a:close/>
              </a:path>
            </a:pathLst>
          </a:custGeom>
          <a:blipFill rotWithShape="1">
            <a:blip r:embed="rId3">
              <a:alphaModFix/>
            </a:blip>
            <a:stretch>
              <a:fillRect/>
            </a:stretch>
          </a:blipFill>
          <a:ln>
            <a:noFill/>
          </a:ln>
        </p:spPr>
        <p:txBody>
          <a:bodyPr spcFirstLastPara="1" wrap="square" lIns="60950" tIns="30467" rIns="60950" bIns="30467" anchor="t" anchorCtr="0">
            <a:noAutofit/>
          </a:bodyPr>
          <a:lstStyle/>
          <a:p>
            <a:pPr defTabSz="609630">
              <a:defRPr/>
            </a:pPr>
            <a:endParaRPr sz="1200">
              <a:latin typeface="Calibri"/>
              <a:ea typeface="Calibri"/>
              <a:cs typeface="Calibri"/>
              <a:sym typeface="Calibri"/>
            </a:endParaRPr>
          </a:p>
        </p:txBody>
      </p:sp>
      <p:sp>
        <p:nvSpPr>
          <p:cNvPr id="4" name="Rektangel 3">
            <a:extLst>
              <a:ext uri="{FF2B5EF4-FFF2-40B4-BE49-F238E27FC236}">
                <a16:creationId xmlns:a16="http://schemas.microsoft.com/office/drawing/2014/main" id="{7A68AE03-7EC4-914D-F9E8-C874C1629309}"/>
              </a:ext>
            </a:extLst>
          </p:cNvPr>
          <p:cNvSpPr/>
          <p:nvPr/>
        </p:nvSpPr>
        <p:spPr>
          <a:xfrm>
            <a:off x="1864895" y="1288116"/>
            <a:ext cx="8494294" cy="4210316"/>
          </a:xfrm>
          <a:prstGeom prst="rect">
            <a:avLst/>
          </a:prstGeom>
          <a:solidFill>
            <a:srgbClr val="F9F8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grpSp>
        <p:nvGrpSpPr>
          <p:cNvPr id="1677" name="Google Shape;1677;p46"/>
          <p:cNvGrpSpPr/>
          <p:nvPr/>
        </p:nvGrpSpPr>
        <p:grpSpPr>
          <a:xfrm>
            <a:off x="1864894" y="4495800"/>
            <a:ext cx="8494293" cy="870884"/>
            <a:chOff x="0" y="0"/>
            <a:chExt cx="9241277" cy="1605164"/>
          </a:xfrm>
        </p:grpSpPr>
        <p:sp>
          <p:nvSpPr>
            <p:cNvPr id="1679" name="Google Shape;1679;p46"/>
            <p:cNvSpPr/>
            <p:nvPr/>
          </p:nvSpPr>
          <p:spPr>
            <a:xfrm>
              <a:off x="0" y="0"/>
              <a:ext cx="9241277" cy="1605164"/>
            </a:xfrm>
            <a:custGeom>
              <a:avLst/>
              <a:gdLst/>
              <a:ahLst/>
              <a:cxnLst/>
              <a:rect l="l" t="t" r="r" b="b"/>
              <a:pathLst>
                <a:path w="1825437" h="317069" extrusionOk="0">
                  <a:moveTo>
                    <a:pt x="35744" y="0"/>
                  </a:moveTo>
                  <a:lnTo>
                    <a:pt x="1789693" y="0"/>
                  </a:lnTo>
                  <a:cubicBezTo>
                    <a:pt x="1809434" y="0"/>
                    <a:pt x="1825437" y="16003"/>
                    <a:pt x="1825437" y="35744"/>
                  </a:cubicBezTo>
                  <a:lnTo>
                    <a:pt x="1825437" y="281325"/>
                  </a:lnTo>
                  <a:cubicBezTo>
                    <a:pt x="1825437" y="290805"/>
                    <a:pt x="1821672" y="299897"/>
                    <a:pt x="1814968" y="306600"/>
                  </a:cubicBezTo>
                  <a:cubicBezTo>
                    <a:pt x="1808265" y="313304"/>
                    <a:pt x="1799173" y="317069"/>
                    <a:pt x="1789693" y="317069"/>
                  </a:cubicBezTo>
                  <a:lnTo>
                    <a:pt x="35744" y="317069"/>
                  </a:lnTo>
                  <a:cubicBezTo>
                    <a:pt x="26264" y="317069"/>
                    <a:pt x="17173" y="313304"/>
                    <a:pt x="10469" y="306600"/>
                  </a:cubicBezTo>
                  <a:cubicBezTo>
                    <a:pt x="3766" y="299897"/>
                    <a:pt x="0" y="290805"/>
                    <a:pt x="0" y="281325"/>
                  </a:cubicBezTo>
                  <a:lnTo>
                    <a:pt x="0" y="35744"/>
                  </a:lnTo>
                  <a:cubicBezTo>
                    <a:pt x="0" y="26264"/>
                    <a:pt x="3766" y="17173"/>
                    <a:pt x="10469" y="10469"/>
                  </a:cubicBezTo>
                  <a:cubicBezTo>
                    <a:pt x="17173" y="3766"/>
                    <a:pt x="26264" y="0"/>
                    <a:pt x="35744" y="0"/>
                  </a:cubicBezTo>
                  <a:close/>
                </a:path>
              </a:pathLst>
            </a:custGeom>
            <a:solidFill>
              <a:schemeClr val="tx1"/>
            </a:solidFill>
            <a:ln>
              <a:noFill/>
            </a:ln>
          </p:spPr>
          <p:txBody>
            <a:bodyPr spcFirstLastPara="1" wrap="square" lIns="60950" tIns="30467" rIns="60950" bIns="30467" anchor="t" anchorCtr="0">
              <a:noAutofit/>
            </a:bodyPr>
            <a:lstStyle/>
            <a:p>
              <a:pPr defTabSz="609630">
                <a:defRPr/>
              </a:pPr>
              <a:endParaRPr sz="1200">
                <a:latin typeface="Calibri"/>
                <a:ea typeface="Calibri"/>
                <a:cs typeface="Calibri"/>
                <a:sym typeface="Calibri"/>
              </a:endParaRPr>
            </a:p>
          </p:txBody>
        </p:sp>
        <p:sp>
          <p:nvSpPr>
            <p:cNvPr id="1681" name="Google Shape;1681;p46"/>
            <p:cNvSpPr txBox="1"/>
            <p:nvPr/>
          </p:nvSpPr>
          <p:spPr>
            <a:xfrm>
              <a:off x="355640" y="319984"/>
              <a:ext cx="8529997" cy="816877"/>
            </a:xfrm>
            <a:prstGeom prst="rect">
              <a:avLst/>
            </a:prstGeom>
            <a:noFill/>
            <a:ln>
              <a:noFill/>
            </a:ln>
          </p:spPr>
          <p:txBody>
            <a:bodyPr spcFirstLastPara="1" wrap="square" lIns="0" tIns="0" rIns="0" bIns="0" anchor="t" anchorCtr="0">
              <a:spAutoFit/>
            </a:bodyPr>
            <a:lstStyle/>
            <a:p>
              <a:pPr algn="ctr" defTabSz="609630">
                <a:lnSpc>
                  <a:spcPct val="120006"/>
                </a:lnSpc>
                <a:defRPr/>
              </a:pPr>
              <a:r>
                <a:rPr lang="sv-SE" sz="2400" b="1" dirty="0">
                  <a:solidFill>
                    <a:schemeClr val="tx2"/>
                  </a:solidFill>
                  <a:latin typeface="Calibri"/>
                  <a:ea typeface="Calibri"/>
                  <a:cs typeface="Calibri"/>
                  <a:sym typeface="Calibri"/>
                  <a:hlinkClick r:id="rId4"/>
                </a:rPr>
                <a:t>https://www.expressvpn.com/password-generator</a:t>
              </a:r>
              <a:endParaRPr sz="933" dirty="0">
                <a:solidFill>
                  <a:schemeClr val="tx2"/>
                </a:solidFill>
                <a:ea typeface="+mn-ea"/>
              </a:endParaRPr>
            </a:p>
          </p:txBody>
        </p:sp>
      </p:grpSp>
      <p:pic>
        <p:nvPicPr>
          <p:cNvPr id="8" name="Bildobjekt 7">
            <a:extLst>
              <a:ext uri="{FF2B5EF4-FFF2-40B4-BE49-F238E27FC236}">
                <a16:creationId xmlns:a16="http://schemas.microsoft.com/office/drawing/2014/main" id="{14230B97-0D42-DC56-8A7F-B2362160EB73}"/>
              </a:ext>
            </a:extLst>
          </p:cNvPr>
          <p:cNvPicPr>
            <a:picLocks noChangeAspect="1"/>
          </p:cNvPicPr>
          <p:nvPr/>
        </p:nvPicPr>
        <p:blipFill>
          <a:blip r:embed="rId5"/>
          <a:stretch>
            <a:fillRect/>
          </a:stretch>
        </p:blipFill>
        <p:spPr>
          <a:xfrm>
            <a:off x="2025026" y="1766688"/>
            <a:ext cx="8174028" cy="2472118"/>
          </a:xfrm>
          <a:prstGeom prst="rect">
            <a:avLst/>
          </a:prstGeom>
        </p:spPr>
      </p:pic>
      <p:pic>
        <p:nvPicPr>
          <p:cNvPr id="10" name="Bildobjekt 9">
            <a:extLst>
              <a:ext uri="{FF2B5EF4-FFF2-40B4-BE49-F238E27FC236}">
                <a16:creationId xmlns:a16="http://schemas.microsoft.com/office/drawing/2014/main" id="{54346B59-ADDE-C30E-A1B0-5B1C54FC5097}"/>
              </a:ext>
            </a:extLst>
          </p:cNvPr>
          <p:cNvPicPr>
            <a:picLocks noChangeAspect="1"/>
          </p:cNvPicPr>
          <p:nvPr/>
        </p:nvPicPr>
        <p:blipFill>
          <a:blip r:embed="rId6"/>
          <a:stretch>
            <a:fillRect/>
          </a:stretch>
        </p:blipFill>
        <p:spPr>
          <a:xfrm>
            <a:off x="9315314" y="297387"/>
            <a:ext cx="2543175" cy="316179"/>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98">
          <a:extLst>
            <a:ext uri="{FF2B5EF4-FFF2-40B4-BE49-F238E27FC236}">
              <a16:creationId xmlns:a16="http://schemas.microsoft.com/office/drawing/2014/main" id="{C17DC71B-BB89-3516-6F71-FD0C9AEF96B8}"/>
            </a:ext>
          </a:extLst>
        </p:cNvPr>
        <p:cNvGrpSpPr/>
        <p:nvPr/>
      </p:nvGrpSpPr>
      <p:grpSpPr>
        <a:xfrm>
          <a:off x="0" y="0"/>
          <a:ext cx="0" cy="0"/>
          <a:chOff x="0" y="0"/>
          <a:chExt cx="0" cy="0"/>
        </a:xfrm>
      </p:grpSpPr>
      <p:pic>
        <p:nvPicPr>
          <p:cNvPr id="3" name="Bildobjekt 2">
            <a:extLst>
              <a:ext uri="{FF2B5EF4-FFF2-40B4-BE49-F238E27FC236}">
                <a16:creationId xmlns:a16="http://schemas.microsoft.com/office/drawing/2014/main" id="{6D00545C-C015-1BC9-0218-EC15A99D1D50}"/>
              </a:ext>
            </a:extLst>
          </p:cNvPr>
          <p:cNvPicPr>
            <a:picLocks noChangeAspect="1"/>
          </p:cNvPicPr>
          <p:nvPr/>
        </p:nvPicPr>
        <p:blipFill>
          <a:blip r:embed="rId3"/>
          <a:stretch>
            <a:fillRect/>
          </a:stretch>
        </p:blipFill>
        <p:spPr>
          <a:xfrm>
            <a:off x="0" y="-1656335"/>
            <a:ext cx="12192000" cy="12192000"/>
          </a:xfrm>
          <a:prstGeom prst="rect">
            <a:avLst/>
          </a:prstGeom>
        </p:spPr>
      </p:pic>
      <p:sp>
        <p:nvSpPr>
          <p:cNvPr id="199" name="Google Shape;199;p17">
            <a:extLst>
              <a:ext uri="{FF2B5EF4-FFF2-40B4-BE49-F238E27FC236}">
                <a16:creationId xmlns:a16="http://schemas.microsoft.com/office/drawing/2014/main" id="{5E50A094-8521-BA6C-21E9-C4FD7D4C4987}"/>
              </a:ext>
            </a:extLst>
          </p:cNvPr>
          <p:cNvSpPr/>
          <p:nvPr/>
        </p:nvSpPr>
        <p:spPr>
          <a:xfrm>
            <a:off x="3421662" y="544340"/>
            <a:ext cx="5348673" cy="5348673"/>
          </a:xfrm>
          <a:prstGeom prst="ellipse">
            <a:avLst/>
          </a:prstGeom>
          <a:solidFill>
            <a:schemeClr val="bg2">
              <a:alpha val="49411"/>
            </a:schemeClr>
          </a:solidFill>
          <a:ln>
            <a:noFill/>
          </a:ln>
        </p:spPr>
        <p:txBody>
          <a:bodyPr spcFirstLastPara="1" wrap="square" lIns="36000" tIns="45700" rIns="36000" bIns="45700" anchor="ctr" anchorCtr="0">
            <a:noAutofit/>
          </a:bodyPr>
          <a:lstStyle/>
          <a:p>
            <a:pPr marL="0" marR="0" lvl="0" indent="0" algn="ctr" rtl="0">
              <a:lnSpc>
                <a:spcPct val="100000"/>
              </a:lnSpc>
              <a:spcBef>
                <a:spcPts val="0"/>
              </a:spcBef>
              <a:spcAft>
                <a:spcPts val="0"/>
              </a:spcAft>
              <a:buClr>
                <a:srgbClr val="000000"/>
              </a:buClr>
              <a:buSzPts val="4000"/>
              <a:buFont typeface="Arial"/>
              <a:buNone/>
            </a:pPr>
            <a:r>
              <a:rPr lang="en-US" sz="4000" b="1" dirty="0" err="1">
                <a:solidFill>
                  <a:schemeClr val="accent4"/>
                </a:solidFill>
                <a:latin typeface="Work Sans"/>
                <a:ea typeface="Work Sans"/>
                <a:cs typeface="Work Sans"/>
                <a:sym typeface="Work Sans"/>
              </a:rPr>
              <a:t>Lösenord</a:t>
            </a:r>
            <a:endParaRPr sz="1400" b="0" i="0" u="none" strike="noStrike" cap="none" dirty="0">
              <a:solidFill>
                <a:schemeClr val="accent4"/>
              </a:solidFill>
              <a:latin typeface="Arial"/>
              <a:ea typeface="Arial"/>
              <a:cs typeface="Arial"/>
              <a:sym typeface="Arial"/>
            </a:endParaRPr>
          </a:p>
        </p:txBody>
      </p:sp>
    </p:spTree>
    <p:extLst>
      <p:ext uri="{BB962C8B-B14F-4D97-AF65-F5344CB8AC3E}">
        <p14:creationId xmlns:p14="http://schemas.microsoft.com/office/powerpoint/2010/main" val="206019735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98">
          <a:extLst>
            <a:ext uri="{FF2B5EF4-FFF2-40B4-BE49-F238E27FC236}">
              <a16:creationId xmlns:a16="http://schemas.microsoft.com/office/drawing/2014/main" id="{8D3EFF17-9F30-59DC-B5A1-3104F2593A49}"/>
            </a:ext>
          </a:extLst>
        </p:cNvPr>
        <p:cNvGrpSpPr/>
        <p:nvPr/>
      </p:nvGrpSpPr>
      <p:grpSpPr>
        <a:xfrm>
          <a:off x="0" y="0"/>
          <a:ext cx="0" cy="0"/>
          <a:chOff x="0" y="0"/>
          <a:chExt cx="0" cy="0"/>
        </a:xfrm>
      </p:grpSpPr>
      <p:sp>
        <p:nvSpPr>
          <p:cNvPr id="2" name="Rektangel: rundade hörn 1">
            <a:extLst>
              <a:ext uri="{FF2B5EF4-FFF2-40B4-BE49-F238E27FC236}">
                <a16:creationId xmlns:a16="http://schemas.microsoft.com/office/drawing/2014/main" id="{386ACDF8-B2BF-9A91-730C-63804D0F51A0}"/>
              </a:ext>
            </a:extLst>
          </p:cNvPr>
          <p:cNvSpPr/>
          <p:nvPr/>
        </p:nvSpPr>
        <p:spPr>
          <a:xfrm>
            <a:off x="7310552" y="1082843"/>
            <a:ext cx="4379495" cy="1503947"/>
          </a:xfrm>
          <a:prstGeom prst="round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sv-SE" sz="3200" b="1" dirty="0">
                <a:solidFill>
                  <a:schemeClr val="tx2"/>
                </a:solidFill>
                <a:latin typeface="Aptos" panose="020B0004020202020204" pitchFamily="34" charset="0"/>
              </a:rPr>
              <a:t>10x10x10 = 1 000 </a:t>
            </a:r>
            <a:endParaRPr lang="sv-SE" b="1" dirty="0">
              <a:solidFill>
                <a:schemeClr val="tx2"/>
              </a:solidFill>
              <a:latin typeface="Aptos" panose="020B0004020202020204" pitchFamily="34" charset="0"/>
            </a:endParaRPr>
          </a:p>
        </p:txBody>
      </p:sp>
      <p:sp>
        <p:nvSpPr>
          <p:cNvPr id="5" name="Rektangel: rundade hörn 4">
            <a:extLst>
              <a:ext uri="{FF2B5EF4-FFF2-40B4-BE49-F238E27FC236}">
                <a16:creationId xmlns:a16="http://schemas.microsoft.com/office/drawing/2014/main" id="{A749B461-C15A-90D1-6013-FF2A541326D6}"/>
              </a:ext>
            </a:extLst>
          </p:cNvPr>
          <p:cNvSpPr/>
          <p:nvPr/>
        </p:nvSpPr>
        <p:spPr>
          <a:xfrm>
            <a:off x="7310552" y="3056067"/>
            <a:ext cx="4491790" cy="1503948"/>
          </a:xfrm>
          <a:prstGeom prst="round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sv-SE" sz="3200" b="1" dirty="0">
                <a:solidFill>
                  <a:schemeClr val="tx2"/>
                </a:solidFill>
                <a:latin typeface="Aptos" panose="020B0004020202020204" pitchFamily="34" charset="0"/>
              </a:rPr>
              <a:t>10x10x10x10 = 10 000 </a:t>
            </a:r>
            <a:endParaRPr lang="sv-SE" b="1" dirty="0">
              <a:solidFill>
                <a:schemeClr val="tx2"/>
              </a:solidFill>
              <a:latin typeface="Aptos" panose="020B0004020202020204" pitchFamily="34" charset="0"/>
            </a:endParaRPr>
          </a:p>
        </p:txBody>
      </p:sp>
      <p:pic>
        <p:nvPicPr>
          <p:cNvPr id="7" name="Bildobjekt 6">
            <a:extLst>
              <a:ext uri="{FF2B5EF4-FFF2-40B4-BE49-F238E27FC236}">
                <a16:creationId xmlns:a16="http://schemas.microsoft.com/office/drawing/2014/main" id="{777718B6-262C-DE1C-2696-37EE41C83B10}"/>
              </a:ext>
            </a:extLst>
          </p:cNvPr>
          <p:cNvPicPr>
            <a:picLocks noChangeAspect="1"/>
          </p:cNvPicPr>
          <p:nvPr/>
        </p:nvPicPr>
        <p:blipFill>
          <a:blip r:embed="rId3"/>
          <a:stretch>
            <a:fillRect/>
          </a:stretch>
        </p:blipFill>
        <p:spPr>
          <a:xfrm>
            <a:off x="0" y="0"/>
            <a:ext cx="6858000" cy="6858000"/>
          </a:xfrm>
          <a:prstGeom prst="rect">
            <a:avLst/>
          </a:prstGeom>
        </p:spPr>
      </p:pic>
      <p:pic>
        <p:nvPicPr>
          <p:cNvPr id="9" name="Bildobjekt 8">
            <a:extLst>
              <a:ext uri="{FF2B5EF4-FFF2-40B4-BE49-F238E27FC236}">
                <a16:creationId xmlns:a16="http://schemas.microsoft.com/office/drawing/2014/main" id="{24AB1133-CBF9-FEA1-C4D2-618508E28CF2}"/>
              </a:ext>
            </a:extLst>
          </p:cNvPr>
          <p:cNvPicPr>
            <a:picLocks noChangeAspect="1"/>
          </p:cNvPicPr>
          <p:nvPr/>
        </p:nvPicPr>
        <p:blipFill>
          <a:blip r:embed="rId4"/>
          <a:stretch>
            <a:fillRect/>
          </a:stretch>
        </p:blipFill>
        <p:spPr>
          <a:xfrm>
            <a:off x="0" y="0"/>
            <a:ext cx="6858000" cy="6858000"/>
          </a:xfrm>
          <a:prstGeom prst="rect">
            <a:avLst/>
          </a:prstGeom>
        </p:spPr>
      </p:pic>
      <p:pic>
        <p:nvPicPr>
          <p:cNvPr id="11" name="Bildobjekt 10">
            <a:extLst>
              <a:ext uri="{FF2B5EF4-FFF2-40B4-BE49-F238E27FC236}">
                <a16:creationId xmlns:a16="http://schemas.microsoft.com/office/drawing/2014/main" id="{644C072F-93D7-012B-3240-94438380981B}"/>
              </a:ext>
            </a:extLst>
          </p:cNvPr>
          <p:cNvPicPr>
            <a:picLocks noChangeAspect="1"/>
          </p:cNvPicPr>
          <p:nvPr/>
        </p:nvPicPr>
        <p:blipFill>
          <a:blip r:embed="rId5"/>
          <a:stretch>
            <a:fillRect/>
          </a:stretch>
        </p:blipFill>
        <p:spPr>
          <a:xfrm>
            <a:off x="9315314" y="297387"/>
            <a:ext cx="2543175" cy="316179"/>
          </a:xfrm>
          <a:prstGeom prst="rect">
            <a:avLst/>
          </a:prstGeom>
        </p:spPr>
      </p:pic>
      <p:sp>
        <p:nvSpPr>
          <p:cNvPr id="12" name="Rektangel 11">
            <a:extLst>
              <a:ext uri="{FF2B5EF4-FFF2-40B4-BE49-F238E27FC236}">
                <a16:creationId xmlns:a16="http://schemas.microsoft.com/office/drawing/2014/main" id="{2E0C04F8-BC4D-F33E-D1F4-73F5B5A2A5E4}"/>
              </a:ext>
            </a:extLst>
          </p:cNvPr>
          <p:cNvSpPr/>
          <p:nvPr/>
        </p:nvSpPr>
        <p:spPr>
          <a:xfrm>
            <a:off x="6858000" y="6172200"/>
            <a:ext cx="5334000" cy="6858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sv-SE" sz="3200" b="1" dirty="0">
                <a:solidFill>
                  <a:schemeClr val="accent4"/>
                </a:solidFill>
                <a:latin typeface="Aptos" panose="020B0004020202020204" pitchFamily="34" charset="0"/>
              </a:rPr>
              <a:t>#1 LÅNGA</a:t>
            </a:r>
          </a:p>
        </p:txBody>
      </p:sp>
    </p:spTree>
    <p:extLst>
      <p:ext uri="{BB962C8B-B14F-4D97-AF65-F5344CB8AC3E}">
        <p14:creationId xmlns:p14="http://schemas.microsoft.com/office/powerpoint/2010/main" val="13641172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5"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a:blip r:embed="rId3"/>
          <a:tile tx="0" ty="0" sx="100000" sy="100000" flip="none" algn="tl"/>
        </a:blipFill>
        <a:effectLst/>
      </p:bgPr>
    </p:bg>
    <p:spTree>
      <p:nvGrpSpPr>
        <p:cNvPr id="1" name="Shape 198">
          <a:extLst>
            <a:ext uri="{FF2B5EF4-FFF2-40B4-BE49-F238E27FC236}">
              <a16:creationId xmlns:a16="http://schemas.microsoft.com/office/drawing/2014/main" id="{799F4A5C-94FF-79A9-04EF-E9FE6CCAC865}"/>
            </a:ext>
          </a:extLst>
        </p:cNvPr>
        <p:cNvGrpSpPr/>
        <p:nvPr/>
      </p:nvGrpSpPr>
      <p:grpSpPr>
        <a:xfrm>
          <a:off x="0" y="0"/>
          <a:ext cx="0" cy="0"/>
          <a:chOff x="0" y="0"/>
          <a:chExt cx="0" cy="0"/>
        </a:xfrm>
      </p:grpSpPr>
      <p:pic>
        <p:nvPicPr>
          <p:cNvPr id="8" name="Bildobjekt 7">
            <a:extLst>
              <a:ext uri="{FF2B5EF4-FFF2-40B4-BE49-F238E27FC236}">
                <a16:creationId xmlns:a16="http://schemas.microsoft.com/office/drawing/2014/main" id="{BC75852D-62DF-72C8-1A4B-C2C30E0260ED}"/>
              </a:ext>
            </a:extLst>
          </p:cNvPr>
          <p:cNvPicPr>
            <a:picLocks noChangeAspect="1"/>
          </p:cNvPicPr>
          <p:nvPr/>
        </p:nvPicPr>
        <p:blipFill>
          <a:blip r:embed="rId4"/>
          <a:stretch>
            <a:fillRect/>
          </a:stretch>
        </p:blipFill>
        <p:spPr>
          <a:xfrm>
            <a:off x="2667000" y="0"/>
            <a:ext cx="6858000" cy="6858000"/>
          </a:xfrm>
          <a:prstGeom prst="rect">
            <a:avLst/>
          </a:prstGeom>
        </p:spPr>
      </p:pic>
      <p:pic>
        <p:nvPicPr>
          <p:cNvPr id="11" name="Bildobjekt 10">
            <a:extLst>
              <a:ext uri="{FF2B5EF4-FFF2-40B4-BE49-F238E27FC236}">
                <a16:creationId xmlns:a16="http://schemas.microsoft.com/office/drawing/2014/main" id="{A3952B93-81A6-3D29-2259-20E061541527}"/>
              </a:ext>
            </a:extLst>
          </p:cNvPr>
          <p:cNvPicPr>
            <a:picLocks noChangeAspect="1"/>
          </p:cNvPicPr>
          <p:nvPr/>
        </p:nvPicPr>
        <p:blipFill>
          <a:blip r:embed="rId5"/>
          <a:stretch>
            <a:fillRect/>
          </a:stretch>
        </p:blipFill>
        <p:spPr>
          <a:xfrm>
            <a:off x="9315314" y="297387"/>
            <a:ext cx="2543175" cy="316179"/>
          </a:xfrm>
          <a:prstGeom prst="rect">
            <a:avLst/>
          </a:prstGeom>
        </p:spPr>
      </p:pic>
      <p:sp>
        <p:nvSpPr>
          <p:cNvPr id="13" name="Rektangel 12">
            <a:extLst>
              <a:ext uri="{FF2B5EF4-FFF2-40B4-BE49-F238E27FC236}">
                <a16:creationId xmlns:a16="http://schemas.microsoft.com/office/drawing/2014/main" id="{4F6284A9-25A9-E391-D3D8-6A92A6255E33}"/>
              </a:ext>
            </a:extLst>
          </p:cNvPr>
          <p:cNvSpPr/>
          <p:nvPr/>
        </p:nvSpPr>
        <p:spPr>
          <a:xfrm>
            <a:off x="6858000" y="6172200"/>
            <a:ext cx="5334000" cy="6858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sv-SE" sz="3200" b="1" dirty="0">
                <a:solidFill>
                  <a:schemeClr val="accent4"/>
                </a:solidFill>
                <a:latin typeface="Aptos" panose="020B0004020202020204" pitchFamily="34" charset="0"/>
              </a:rPr>
              <a:t>#2 BLANDADE TECKEN</a:t>
            </a:r>
          </a:p>
        </p:txBody>
      </p:sp>
    </p:spTree>
    <p:extLst>
      <p:ext uri="{BB962C8B-B14F-4D97-AF65-F5344CB8AC3E}">
        <p14:creationId xmlns:p14="http://schemas.microsoft.com/office/powerpoint/2010/main" val="25716072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34">
          <a:extLst>
            <a:ext uri="{FF2B5EF4-FFF2-40B4-BE49-F238E27FC236}">
              <a16:creationId xmlns:a16="http://schemas.microsoft.com/office/drawing/2014/main" id="{D8D2694E-4855-AB98-B727-6EBA2F0A3F11}"/>
            </a:ext>
          </a:extLst>
        </p:cNvPr>
        <p:cNvGrpSpPr/>
        <p:nvPr/>
      </p:nvGrpSpPr>
      <p:grpSpPr>
        <a:xfrm>
          <a:off x="0" y="0"/>
          <a:ext cx="0" cy="0"/>
          <a:chOff x="0" y="0"/>
          <a:chExt cx="0" cy="0"/>
        </a:xfrm>
      </p:grpSpPr>
      <p:pic>
        <p:nvPicPr>
          <p:cNvPr id="8" name="Bildobjekt 7">
            <a:extLst>
              <a:ext uri="{FF2B5EF4-FFF2-40B4-BE49-F238E27FC236}">
                <a16:creationId xmlns:a16="http://schemas.microsoft.com/office/drawing/2014/main" id="{EC45422C-21D5-98DF-51F4-B943B1FE68A7}"/>
              </a:ext>
            </a:extLst>
          </p:cNvPr>
          <p:cNvPicPr>
            <a:picLocks noChangeAspect="1"/>
          </p:cNvPicPr>
          <p:nvPr/>
        </p:nvPicPr>
        <p:blipFill>
          <a:blip r:embed="rId3"/>
          <a:stretch>
            <a:fillRect/>
          </a:stretch>
        </p:blipFill>
        <p:spPr>
          <a:xfrm>
            <a:off x="2718269" y="17081"/>
            <a:ext cx="6755462" cy="6823838"/>
          </a:xfrm>
          <a:prstGeom prst="rect">
            <a:avLst/>
          </a:prstGeom>
        </p:spPr>
      </p:pic>
    </p:spTree>
    <p:extLst>
      <p:ext uri="{BB962C8B-B14F-4D97-AF65-F5344CB8AC3E}">
        <p14:creationId xmlns:p14="http://schemas.microsoft.com/office/powerpoint/2010/main" val="1454412250"/>
      </p:ext>
    </p:extLst>
  </p:cSld>
  <p:clrMapOvr>
    <a:masterClrMapping/>
  </p:clrMapOvr>
</p:sld>
</file>

<file path=ppt/theme/theme1.xml><?xml version="1.0" encoding="utf-8"?>
<a:theme xmlns:a="http://schemas.openxmlformats.org/drawingml/2006/main" name="Paket">
  <a:themeElements>
    <a:clrScheme name="CSA 1">
      <a:dk1>
        <a:srgbClr val="2B5165"/>
      </a:dk1>
      <a:lt1>
        <a:srgbClr val="AEC2D3"/>
      </a:lt1>
      <a:dk2>
        <a:srgbClr val="682241"/>
      </a:dk2>
      <a:lt2>
        <a:srgbClr val="AEC2D3"/>
      </a:lt2>
      <a:accent1>
        <a:srgbClr val="67B9E8"/>
      </a:accent1>
      <a:accent2>
        <a:srgbClr val="EA528E"/>
      </a:accent2>
      <a:accent3>
        <a:srgbClr val="2B5113"/>
      </a:accent3>
      <a:accent4>
        <a:srgbClr val="F0BE00"/>
      </a:accent4>
      <a:accent5>
        <a:srgbClr val="675400"/>
      </a:accent5>
      <a:accent6>
        <a:srgbClr val="B0C198"/>
      </a:accent6>
      <a:hlink>
        <a:srgbClr val="D3AABE"/>
      </a:hlink>
      <a:folHlink>
        <a:srgbClr val="6CB53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tema">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kument" ma:contentTypeID="0x01010011E502A17FBC9143A91EBDACEB479DB6" ma:contentTypeVersion="15" ma:contentTypeDescription="Skapa ett nytt dokument." ma:contentTypeScope="" ma:versionID="e2fab5550e7387818ffdad74745c3829">
  <xsd:schema xmlns:xsd="http://www.w3.org/2001/XMLSchema" xmlns:xs="http://www.w3.org/2001/XMLSchema" xmlns:p="http://schemas.microsoft.com/office/2006/metadata/properties" xmlns:ns2="25806b8c-0817-40f8-9b44-cee3d4bb6c05" xmlns:ns3="02bf4a64-6aa3-458c-aa08-8b0f5a39a430" targetNamespace="http://schemas.microsoft.com/office/2006/metadata/properties" ma:root="true" ma:fieldsID="199741d4465249c7b4d29de7ac0c86ad" ns2:_="" ns3:_="">
    <xsd:import namespace="25806b8c-0817-40f8-9b44-cee3d4bb6c05"/>
    <xsd:import namespace="02bf4a64-6aa3-458c-aa08-8b0f5a39a430"/>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MediaServiceObjectDetectorVersions"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2:MediaServiceLocation" minOccurs="0"/>
                <xsd:element ref="ns2:MediaServiceBillingMetadata" minOccurs="0"/>
                <xsd:element ref="ns3:MigrationSourceID"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5806b8c-0817-40f8-9b44-cee3d4bb6c0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Bildmarkeringar" ma:readOnly="false" ma:fieldId="{5cf76f15-5ced-4ddc-b409-7134ff3c332f}" ma:taxonomyMulti="true" ma:sspId="e338d291-7395-4225-a51e-3261c92484ec"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0" nillable="true" ma:displayName="Location" ma:description="" ma:indexed="true" ma:internalName="MediaServiceLocation" ma:readOnly="true">
      <xsd:simpleType>
        <xsd:restriction base="dms:Text"/>
      </xsd:simpleType>
    </xsd:element>
    <xsd:element name="MediaServiceBillingMetadata" ma:index="21"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02bf4a64-6aa3-458c-aa08-8b0f5a39a430"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1eeafedf-00ae-4b7e-b9e8-103a1c4f1eaf}" ma:internalName="TaxCatchAll" ma:showField="CatchAllData" ma:web="02bf4a64-6aa3-458c-aa08-8b0f5a39a430">
      <xsd:complexType>
        <xsd:complexContent>
          <xsd:extension base="dms:MultiChoiceLookup">
            <xsd:sequence>
              <xsd:element name="Value" type="dms:Lookup" maxOccurs="unbounded" minOccurs="0" nillable="true"/>
            </xsd:sequence>
          </xsd:extension>
        </xsd:complexContent>
      </xsd:complexType>
    </xsd:element>
    <xsd:element name="MigrationSourceID" ma:index="22" nillable="true" ma:displayName="MigrationSourceID" ma:internalName="MigrationSourceID"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nehållstyp"/>
        <xsd:element ref="dc:title" minOccurs="0" maxOccurs="1" ma:index="4" ma:displayName="Rubrik"/>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02bf4a64-6aa3-458c-aa08-8b0f5a39a430" xsi:nil="true"/>
    <lcf76f155ced4ddcb4097134ff3c332f xmlns="25806b8c-0817-40f8-9b44-cee3d4bb6c05">
      <Terms xmlns="http://schemas.microsoft.com/office/infopath/2007/PartnerControls"/>
    </lcf76f155ced4ddcb4097134ff3c332f>
    <MigrationSourceID xmlns="02bf4a64-6aa3-458c-aa08-8b0f5a39a430">1uRoL7KtlJA2CzjzlggEGOEf-7p6c9Klj</MigrationSourceID>
  </documentManagement>
</p:properties>
</file>

<file path=customXml/itemProps1.xml><?xml version="1.0" encoding="utf-8"?>
<ds:datastoreItem xmlns:ds="http://schemas.openxmlformats.org/officeDocument/2006/customXml" ds:itemID="{707207A6-D346-4319-9D0A-E08C8B8D298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25806b8c-0817-40f8-9b44-cee3d4bb6c05"/>
    <ds:schemaRef ds:uri="02bf4a64-6aa3-458c-aa08-8b0f5a39a43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14919062-3D93-488C-964A-63D3F43BB128}">
  <ds:schemaRefs>
    <ds:schemaRef ds:uri="http://schemas.microsoft.com/sharepoint/v3/contenttype/forms"/>
  </ds:schemaRefs>
</ds:datastoreItem>
</file>

<file path=customXml/itemProps3.xml><?xml version="1.0" encoding="utf-8"?>
<ds:datastoreItem xmlns:ds="http://schemas.openxmlformats.org/officeDocument/2006/customXml" ds:itemID="{F0457F3D-C525-48E2-93C3-416F2181185F}">
  <ds:schemaRefs>
    <ds:schemaRef ds:uri="http://schemas.microsoft.com/office/2006/metadata/properties"/>
    <ds:schemaRef ds:uri="http://schemas.microsoft.com/office/infopath/2007/PartnerControls"/>
    <ds:schemaRef ds:uri="ae01e7b5-0969-4f15-bfad-5bd73be6c6fc"/>
    <ds:schemaRef ds:uri="e26af2e1-f780-452d-9f06-ad71f8d74ea5"/>
    <ds:schemaRef ds:uri="02bf4a64-6aa3-458c-aa08-8b0f5a39a430"/>
    <ds:schemaRef ds:uri="25806b8c-0817-40f8-9b44-cee3d4bb6c05"/>
  </ds:schemaRefs>
</ds:datastoreItem>
</file>

<file path=docProps/app.xml><?xml version="1.0" encoding="utf-8"?>
<Properties xmlns="http://schemas.openxmlformats.org/officeDocument/2006/extended-properties" xmlns:vt="http://schemas.openxmlformats.org/officeDocument/2006/docPropsVTypes">
  <Template/>
  <TotalTime>7712</TotalTime>
  <Words>2167</Words>
  <Application>Microsoft Office PowerPoint</Application>
  <PresentationFormat>Bredbild</PresentationFormat>
  <Paragraphs>152</Paragraphs>
  <Slides>16</Slides>
  <Notes>16</Notes>
  <HiddenSlides>0</HiddenSlides>
  <MMClips>1</MMClips>
  <ScaleCrop>false</ScaleCrop>
  <HeadingPairs>
    <vt:vector size="6" baseType="variant">
      <vt:variant>
        <vt:lpstr>Använt teckensnitt</vt:lpstr>
      </vt:variant>
      <vt:variant>
        <vt:i4>6</vt:i4>
      </vt:variant>
      <vt:variant>
        <vt:lpstr>Tema</vt:lpstr>
      </vt:variant>
      <vt:variant>
        <vt:i4>1</vt:i4>
      </vt:variant>
      <vt:variant>
        <vt:lpstr>Bildrubriker</vt:lpstr>
      </vt:variant>
      <vt:variant>
        <vt:i4>16</vt:i4>
      </vt:variant>
    </vt:vector>
  </HeadingPairs>
  <TitlesOfParts>
    <vt:vector size="23" baseType="lpstr">
      <vt:lpstr>Gill Sans</vt:lpstr>
      <vt:lpstr>Calibri</vt:lpstr>
      <vt:lpstr>Sniglet</vt:lpstr>
      <vt:lpstr>Aptos</vt:lpstr>
      <vt:lpstr>Work Sans</vt:lpstr>
      <vt:lpstr>Arial</vt:lpstr>
      <vt:lpstr>Paket</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Mia-Lie Nylund</dc:creator>
  <cp:lastModifiedBy>Judith Maiers</cp:lastModifiedBy>
  <cp:revision>24</cp:revision>
  <dcterms:created xsi:type="dcterms:W3CDTF">2022-05-31T09:53:00Z</dcterms:created>
  <dcterms:modified xsi:type="dcterms:W3CDTF">2026-07-30T20:26:04Z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0x01010011E502A17FBC9143A91EBDACEB479DB6</vt:lpwstr>
  </property>
  <property fmtid="{D5CDD505-2E9C-101B-9397-08002B2CF9AE}" pid="3" name="Order">
    <vt:r8>2700</vt:r8>
  </property>
  <property fmtid="{D5CDD505-2E9C-101B-9397-08002B2CF9AE}" pid="4" name="xd_Signature">
    <vt:bool>false</vt:bool>
  </property>
  <property fmtid="{D5CDD505-2E9C-101B-9397-08002B2CF9AE}" pid="5" name="xd_ProgID">
    <vt:lpwstr/>
  </property>
  <property fmtid="{D5CDD505-2E9C-101B-9397-08002B2CF9AE}" pid="6" name="ComplianceAssetId">
    <vt:lpwstr/>
  </property>
  <property fmtid="{D5CDD505-2E9C-101B-9397-08002B2CF9AE}" pid="7" name="TemplateUrl">
    <vt:lpwstr/>
  </property>
  <property fmtid="{D5CDD505-2E9C-101B-9397-08002B2CF9AE}" pid="8" name="_ExtendedDescription">
    <vt:lpwstr/>
  </property>
  <property fmtid="{D5CDD505-2E9C-101B-9397-08002B2CF9AE}" pid="9" name="TriggerFlowInfo">
    <vt:lpwstr/>
  </property>
  <property fmtid="{D5CDD505-2E9C-101B-9397-08002B2CF9AE}" pid="10" name="MediaServiceImageTags">
    <vt:lpwstr/>
  </property>
</Properties>
</file>