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2"/>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5" r:id="rId23"/>
    <p:sldId id="274" r:id="rId24"/>
    <p:sldId id="276" r:id="rId25"/>
    <p:sldId id="277" r:id="rId26"/>
    <p:sldId id="278" r:id="rId27"/>
    <p:sldId id="280" r:id="rId28"/>
    <p:sldId id="281" r:id="rId29"/>
    <p:sldId id="282" r:id="rId30"/>
    <p:sldId id="283" r:id="rId31"/>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2E9"/>
    <a:srgbClr val="FFFD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93A06E-C3A4-46EC-A0FC-F5869F2BFC61}" v="8" dt="2024-10-02T17:56:51.4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0740" autoAdjust="0"/>
  </p:normalViewPr>
  <p:slideViewPr>
    <p:cSldViewPr snapToGrid="0">
      <p:cViewPr varScale="1">
        <p:scale>
          <a:sx n="38" d="100"/>
          <a:sy n="38" d="100"/>
        </p:scale>
        <p:origin x="17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milla Pedelino Ek" userId="cd5d6696-e0a9-46f8-835c-5817da0b903c" providerId="ADAL" clId="{8E93A06E-C3A4-46EC-A0FC-F5869F2BFC61}"/>
    <pc:docChg chg="undo custSel addSld delSld modSld sldOrd">
      <pc:chgData name="Camilla Pedelino Ek" userId="cd5d6696-e0a9-46f8-835c-5817da0b903c" providerId="ADAL" clId="{8E93A06E-C3A4-46EC-A0FC-F5869F2BFC61}" dt="2024-10-02T17:57:33.251" v="569"/>
      <pc:docMkLst>
        <pc:docMk/>
      </pc:docMkLst>
      <pc:sldChg chg="modNotesTx">
        <pc:chgData name="Camilla Pedelino Ek" userId="cd5d6696-e0a9-46f8-835c-5817da0b903c" providerId="ADAL" clId="{8E93A06E-C3A4-46EC-A0FC-F5869F2BFC61}" dt="2024-10-02T17:55:30.391" v="486" actId="20577"/>
        <pc:sldMkLst>
          <pc:docMk/>
          <pc:sldMk cId="1790715072" sldId="256"/>
        </pc:sldMkLst>
      </pc:sldChg>
      <pc:sldChg chg="modNotesTx">
        <pc:chgData name="Camilla Pedelino Ek" userId="cd5d6696-e0a9-46f8-835c-5817da0b903c" providerId="ADAL" clId="{8E93A06E-C3A4-46EC-A0FC-F5869F2BFC61}" dt="2024-10-02T17:56:45.640" v="518" actId="20577"/>
        <pc:sldMkLst>
          <pc:docMk/>
          <pc:sldMk cId="3003235782" sldId="257"/>
        </pc:sldMkLst>
      </pc:sldChg>
      <pc:sldChg chg="modNotesTx">
        <pc:chgData name="Camilla Pedelino Ek" userId="cd5d6696-e0a9-46f8-835c-5817da0b903c" providerId="ADAL" clId="{8E93A06E-C3A4-46EC-A0FC-F5869F2BFC61}" dt="2024-10-02T17:15:22.816" v="237" actId="113"/>
        <pc:sldMkLst>
          <pc:docMk/>
          <pc:sldMk cId="3179981623" sldId="258"/>
        </pc:sldMkLst>
      </pc:sldChg>
      <pc:sldChg chg="modNotesTx">
        <pc:chgData name="Camilla Pedelino Ek" userId="cd5d6696-e0a9-46f8-835c-5817da0b903c" providerId="ADAL" clId="{8E93A06E-C3A4-46EC-A0FC-F5869F2BFC61}" dt="2024-10-02T17:15:46.799" v="241" actId="20577"/>
        <pc:sldMkLst>
          <pc:docMk/>
          <pc:sldMk cId="3414074960" sldId="259"/>
        </pc:sldMkLst>
      </pc:sldChg>
      <pc:sldChg chg="modNotesTx">
        <pc:chgData name="Camilla Pedelino Ek" userId="cd5d6696-e0a9-46f8-835c-5817da0b903c" providerId="ADAL" clId="{8E93A06E-C3A4-46EC-A0FC-F5869F2BFC61}" dt="2024-10-02T17:16:30.395" v="245" actId="20577"/>
        <pc:sldMkLst>
          <pc:docMk/>
          <pc:sldMk cId="1338812807" sldId="260"/>
        </pc:sldMkLst>
      </pc:sldChg>
      <pc:sldChg chg="modNotesTx">
        <pc:chgData name="Camilla Pedelino Ek" userId="cd5d6696-e0a9-46f8-835c-5817da0b903c" providerId="ADAL" clId="{8E93A06E-C3A4-46EC-A0FC-F5869F2BFC61}" dt="2024-10-02T17:17:02.973" v="318" actId="20577"/>
        <pc:sldMkLst>
          <pc:docMk/>
          <pc:sldMk cId="2099282486" sldId="261"/>
        </pc:sldMkLst>
      </pc:sldChg>
      <pc:sldChg chg="modNotesTx">
        <pc:chgData name="Camilla Pedelino Ek" userId="cd5d6696-e0a9-46f8-835c-5817da0b903c" providerId="ADAL" clId="{8E93A06E-C3A4-46EC-A0FC-F5869F2BFC61}" dt="2024-10-02T17:17:06.410" v="319"/>
        <pc:sldMkLst>
          <pc:docMk/>
          <pc:sldMk cId="3746494316" sldId="262"/>
        </pc:sldMkLst>
      </pc:sldChg>
      <pc:sldChg chg="modNotesTx">
        <pc:chgData name="Camilla Pedelino Ek" userId="cd5d6696-e0a9-46f8-835c-5817da0b903c" providerId="ADAL" clId="{8E93A06E-C3A4-46EC-A0FC-F5869F2BFC61}" dt="2024-10-02T17:17:08.236" v="320"/>
        <pc:sldMkLst>
          <pc:docMk/>
          <pc:sldMk cId="2700054750" sldId="263"/>
        </pc:sldMkLst>
      </pc:sldChg>
      <pc:sldChg chg="modNotesTx">
        <pc:chgData name="Camilla Pedelino Ek" userId="cd5d6696-e0a9-46f8-835c-5817da0b903c" providerId="ADAL" clId="{8E93A06E-C3A4-46EC-A0FC-F5869F2BFC61}" dt="2024-10-02T17:17:09.332" v="321"/>
        <pc:sldMkLst>
          <pc:docMk/>
          <pc:sldMk cId="3490590256" sldId="264"/>
        </pc:sldMkLst>
      </pc:sldChg>
      <pc:sldChg chg="modNotesTx">
        <pc:chgData name="Camilla Pedelino Ek" userId="cd5d6696-e0a9-46f8-835c-5817da0b903c" providerId="ADAL" clId="{8E93A06E-C3A4-46EC-A0FC-F5869F2BFC61}" dt="2024-10-02T17:19:02.995" v="324" actId="113"/>
        <pc:sldMkLst>
          <pc:docMk/>
          <pc:sldMk cId="849213390" sldId="265"/>
        </pc:sldMkLst>
      </pc:sldChg>
      <pc:sldChg chg="addSp delSp modSp mod setBg modAnim modNotesTx">
        <pc:chgData name="Camilla Pedelino Ek" userId="cd5d6696-e0a9-46f8-835c-5817da0b903c" providerId="ADAL" clId="{8E93A06E-C3A4-46EC-A0FC-F5869F2BFC61}" dt="2024-10-02T17:57:14.764" v="536"/>
        <pc:sldMkLst>
          <pc:docMk/>
          <pc:sldMk cId="4031029441" sldId="266"/>
        </pc:sldMkLst>
        <pc:picChg chg="del">
          <ac:chgData name="Camilla Pedelino Ek" userId="cd5d6696-e0a9-46f8-835c-5817da0b903c" providerId="ADAL" clId="{8E93A06E-C3A4-46EC-A0FC-F5869F2BFC61}" dt="2024-10-02T17:01:43.345" v="3" actId="478"/>
          <ac:picMkLst>
            <pc:docMk/>
            <pc:sldMk cId="4031029441" sldId="266"/>
            <ac:picMk id="3" creationId="{550E82EE-A246-EF49-291D-BEAFBCD23420}"/>
          </ac:picMkLst>
        </pc:picChg>
        <pc:picChg chg="add mod">
          <ac:chgData name="Camilla Pedelino Ek" userId="cd5d6696-e0a9-46f8-835c-5817da0b903c" providerId="ADAL" clId="{8E93A06E-C3A4-46EC-A0FC-F5869F2BFC61}" dt="2024-10-02T17:02:20.873" v="5"/>
          <ac:picMkLst>
            <pc:docMk/>
            <pc:sldMk cId="4031029441" sldId="266"/>
            <ac:picMk id="4" creationId="{8A6D9717-C604-2E2C-206A-AA38F305DF45}"/>
          </ac:picMkLst>
        </pc:picChg>
      </pc:sldChg>
      <pc:sldChg chg="modNotesTx">
        <pc:chgData name="Camilla Pedelino Ek" userId="cd5d6696-e0a9-46f8-835c-5817da0b903c" providerId="ADAL" clId="{8E93A06E-C3A4-46EC-A0FC-F5869F2BFC61}" dt="2024-10-02T17:24:00.720" v="328" actId="20577"/>
        <pc:sldMkLst>
          <pc:docMk/>
          <pc:sldMk cId="2012428470" sldId="267"/>
        </pc:sldMkLst>
      </pc:sldChg>
      <pc:sldChg chg="modNotesTx">
        <pc:chgData name="Camilla Pedelino Ek" userId="cd5d6696-e0a9-46f8-835c-5817da0b903c" providerId="ADAL" clId="{8E93A06E-C3A4-46EC-A0FC-F5869F2BFC61}" dt="2024-10-02T17:24:21.106" v="330" actId="113"/>
        <pc:sldMkLst>
          <pc:docMk/>
          <pc:sldMk cId="3033011519" sldId="269"/>
        </pc:sldMkLst>
      </pc:sldChg>
      <pc:sldChg chg="modNotesTx">
        <pc:chgData name="Camilla Pedelino Ek" userId="cd5d6696-e0a9-46f8-835c-5817da0b903c" providerId="ADAL" clId="{8E93A06E-C3A4-46EC-A0FC-F5869F2BFC61}" dt="2024-10-02T17:24:49.184" v="333" actId="20577"/>
        <pc:sldMkLst>
          <pc:docMk/>
          <pc:sldMk cId="402640131" sldId="270"/>
        </pc:sldMkLst>
      </pc:sldChg>
      <pc:sldChg chg="ord">
        <pc:chgData name="Camilla Pedelino Ek" userId="cd5d6696-e0a9-46f8-835c-5817da0b903c" providerId="ADAL" clId="{8E93A06E-C3A4-46EC-A0FC-F5869F2BFC61}" dt="2024-10-02T17:25:42.508" v="337"/>
        <pc:sldMkLst>
          <pc:docMk/>
          <pc:sldMk cId="1822523262" sldId="275"/>
        </pc:sldMkLst>
      </pc:sldChg>
      <pc:sldChg chg="ord">
        <pc:chgData name="Camilla Pedelino Ek" userId="cd5d6696-e0a9-46f8-835c-5817da0b903c" providerId="ADAL" clId="{8E93A06E-C3A4-46EC-A0FC-F5869F2BFC61}" dt="2024-10-02T17:25:44.333" v="339"/>
        <pc:sldMkLst>
          <pc:docMk/>
          <pc:sldMk cId="3078242193" sldId="276"/>
        </pc:sldMkLst>
      </pc:sldChg>
      <pc:sldChg chg="modNotesTx">
        <pc:chgData name="Camilla Pedelino Ek" userId="cd5d6696-e0a9-46f8-835c-5817da0b903c" providerId="ADAL" clId="{8E93A06E-C3A4-46EC-A0FC-F5869F2BFC61}" dt="2024-10-02T17:26:00.158" v="341" actId="113"/>
        <pc:sldMkLst>
          <pc:docMk/>
          <pc:sldMk cId="2185432658" sldId="277"/>
        </pc:sldMkLst>
      </pc:sldChg>
      <pc:sldChg chg="modNotesTx">
        <pc:chgData name="Camilla Pedelino Ek" userId="cd5d6696-e0a9-46f8-835c-5817da0b903c" providerId="ADAL" clId="{8E93A06E-C3A4-46EC-A0FC-F5869F2BFC61}" dt="2024-10-02T17:27:24.950" v="378" actId="20577"/>
        <pc:sldMkLst>
          <pc:docMk/>
          <pc:sldMk cId="1318690133" sldId="278"/>
        </pc:sldMkLst>
      </pc:sldChg>
      <pc:sldChg chg="del">
        <pc:chgData name="Camilla Pedelino Ek" userId="cd5d6696-e0a9-46f8-835c-5817da0b903c" providerId="ADAL" clId="{8E93A06E-C3A4-46EC-A0FC-F5869F2BFC61}" dt="2024-10-02T17:26:58.060" v="359" actId="2696"/>
        <pc:sldMkLst>
          <pc:docMk/>
          <pc:sldMk cId="2127991974" sldId="279"/>
        </pc:sldMkLst>
      </pc:sldChg>
      <pc:sldChg chg="addSp delSp modSp mod setBg modAnim modNotesTx">
        <pc:chgData name="Camilla Pedelino Ek" userId="cd5d6696-e0a9-46f8-835c-5817da0b903c" providerId="ADAL" clId="{8E93A06E-C3A4-46EC-A0FC-F5869F2BFC61}" dt="2024-10-02T17:57:33.251" v="569"/>
        <pc:sldMkLst>
          <pc:docMk/>
          <pc:sldMk cId="1726887182" sldId="281"/>
        </pc:sldMkLst>
        <pc:picChg chg="del">
          <ac:chgData name="Camilla Pedelino Ek" userId="cd5d6696-e0a9-46f8-835c-5817da0b903c" providerId="ADAL" clId="{8E93A06E-C3A4-46EC-A0FC-F5869F2BFC61}" dt="2024-10-02T17:01:26.125" v="1" actId="478"/>
          <ac:picMkLst>
            <pc:docMk/>
            <pc:sldMk cId="1726887182" sldId="281"/>
            <ac:picMk id="3" creationId="{705D61CF-E096-CE9A-EAE7-082CBB5A353E}"/>
          </ac:picMkLst>
        </pc:picChg>
        <pc:picChg chg="add mod">
          <ac:chgData name="Camilla Pedelino Ek" userId="cd5d6696-e0a9-46f8-835c-5817da0b903c" providerId="ADAL" clId="{8E93A06E-C3A4-46EC-A0FC-F5869F2BFC61}" dt="2024-10-02T17:01:18.590" v="0"/>
          <ac:picMkLst>
            <pc:docMk/>
            <pc:sldMk cId="1726887182" sldId="281"/>
            <ac:picMk id="4" creationId="{45CE5236-D32B-4AB0-A284-DCC23D064866}"/>
          </ac:picMkLst>
        </pc:picChg>
      </pc:sldChg>
      <pc:sldChg chg="modNotesTx">
        <pc:chgData name="Camilla Pedelino Ek" userId="cd5d6696-e0a9-46f8-835c-5817da0b903c" providerId="ADAL" clId="{8E93A06E-C3A4-46EC-A0FC-F5869F2BFC61}" dt="2024-10-02T17:34:57.744" v="428" actId="20577"/>
        <pc:sldMkLst>
          <pc:docMk/>
          <pc:sldMk cId="3807038226" sldId="282"/>
        </pc:sldMkLst>
      </pc:sldChg>
      <pc:sldChg chg="addSp delSp modSp add del mod modNotesTx">
        <pc:chgData name="Camilla Pedelino Ek" userId="cd5d6696-e0a9-46f8-835c-5817da0b903c" providerId="ADAL" clId="{8E93A06E-C3A4-46EC-A0FC-F5869F2BFC61}" dt="2024-10-02T17:34:26.432" v="395" actId="962"/>
        <pc:sldMkLst>
          <pc:docMk/>
          <pc:sldMk cId="1529884719" sldId="283"/>
        </pc:sldMkLst>
        <pc:picChg chg="del">
          <ac:chgData name="Camilla Pedelino Ek" userId="cd5d6696-e0a9-46f8-835c-5817da0b903c" providerId="ADAL" clId="{8E93A06E-C3A4-46EC-A0FC-F5869F2BFC61}" dt="2024-10-02T17:33:57.846" v="386" actId="478"/>
          <ac:picMkLst>
            <pc:docMk/>
            <pc:sldMk cId="1529884719" sldId="283"/>
            <ac:picMk id="3" creationId="{E96E782C-C0E3-F974-A840-B4BB27F7D531}"/>
          </ac:picMkLst>
        </pc:picChg>
        <pc:picChg chg="add del mod">
          <ac:chgData name="Camilla Pedelino Ek" userId="cd5d6696-e0a9-46f8-835c-5817da0b903c" providerId="ADAL" clId="{8E93A06E-C3A4-46EC-A0FC-F5869F2BFC61}" dt="2024-10-02T17:34:19.237" v="392" actId="478"/>
          <ac:picMkLst>
            <pc:docMk/>
            <pc:sldMk cId="1529884719" sldId="283"/>
            <ac:picMk id="4" creationId="{153A298B-C9F1-106C-EAF1-27376613336F}"/>
          </ac:picMkLst>
        </pc:picChg>
        <pc:picChg chg="add mod">
          <ac:chgData name="Camilla Pedelino Ek" userId="cd5d6696-e0a9-46f8-835c-5817da0b903c" providerId="ADAL" clId="{8E93A06E-C3A4-46EC-A0FC-F5869F2BFC61}" dt="2024-10-02T17:34:26.432" v="395" actId="962"/>
          <ac:picMkLst>
            <pc:docMk/>
            <pc:sldMk cId="1529884719" sldId="283"/>
            <ac:picMk id="6" creationId="{BAC0CC59-55D7-5BE9-69F1-BED0CE1AAF4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641BC6-6FA5-4031-B91A-10C7EF8DDCF4}" type="datetimeFigureOut">
              <a:rPr lang="nb-NO" smtClean="0"/>
              <a:t>02.10.2024</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9582D2-9F57-4F6D-B32C-EDE89F7771FD}" type="slidenum">
              <a:rPr lang="nb-NO" smtClean="0"/>
              <a:t>‹#›</a:t>
            </a:fld>
            <a:endParaRPr lang="nb-NO"/>
          </a:p>
        </p:txBody>
      </p:sp>
    </p:spTree>
    <p:extLst>
      <p:ext uri="{BB962C8B-B14F-4D97-AF65-F5344CB8AC3E}">
        <p14:creationId xmlns:p14="http://schemas.microsoft.com/office/powerpoint/2010/main" val="325165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489582D2-9F57-4F6D-B32C-EDE89F7771FD}" type="slidenum">
              <a:rPr lang="nb-NO" smtClean="0"/>
              <a:t>1</a:t>
            </a:fld>
            <a:endParaRPr lang="nb-NO"/>
          </a:p>
        </p:txBody>
      </p:sp>
    </p:spTree>
    <p:extLst>
      <p:ext uri="{BB962C8B-B14F-4D97-AF65-F5344CB8AC3E}">
        <p14:creationId xmlns:p14="http://schemas.microsoft.com/office/powerpoint/2010/main" val="32488081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0" i="0" dirty="0">
                <a:solidFill>
                  <a:srgbClr val="000000"/>
                </a:solidFill>
                <a:effectLst/>
                <a:latin typeface="YAFb9X2x1Do 0"/>
              </a:rPr>
              <a:t>Refleksjon</a:t>
            </a:r>
            <a:endParaRPr lang="nb-NO" dirty="0">
              <a:solidFill>
                <a:srgbClr val="000000"/>
              </a:solidFill>
              <a:effectLst/>
              <a:latin typeface="YAFb9X2x1Do 0"/>
            </a:endParaRPr>
          </a:p>
          <a:p>
            <a:r>
              <a:rPr lang="nb-NO" b="0" i="0" dirty="0">
                <a:solidFill>
                  <a:srgbClr val="000000"/>
                </a:solidFill>
                <a:effectLst/>
                <a:latin typeface="YAFb9S1SoX0 0"/>
              </a:rPr>
              <a:t>Når begge rekker har opplevd å bli lyttet til, kan deltakerne først reflektere i par, deretter dele i plenum.</a:t>
            </a:r>
            <a:endParaRPr lang="nb-NO" dirty="0">
              <a:solidFill>
                <a:srgbClr val="000000"/>
              </a:solidFill>
              <a:effectLst/>
              <a:latin typeface="YAFb9S1SoX0 0"/>
            </a:endParaRPr>
          </a:p>
          <a:p>
            <a:endParaRPr lang="nb-NO" dirty="0"/>
          </a:p>
        </p:txBody>
      </p:sp>
      <p:sp>
        <p:nvSpPr>
          <p:cNvPr id="4" name="Plassholder for lysbildenummer 3"/>
          <p:cNvSpPr>
            <a:spLocks noGrp="1"/>
          </p:cNvSpPr>
          <p:nvPr>
            <p:ph type="sldNum" sz="quarter" idx="5"/>
          </p:nvPr>
        </p:nvSpPr>
        <p:spPr/>
        <p:txBody>
          <a:bodyPr/>
          <a:lstStyle/>
          <a:p>
            <a:fld id="{489582D2-9F57-4F6D-B32C-EDE89F7771FD}" type="slidenum">
              <a:rPr lang="nb-NO" smtClean="0"/>
              <a:t>10</a:t>
            </a:fld>
            <a:endParaRPr lang="nb-NO"/>
          </a:p>
        </p:txBody>
      </p:sp>
    </p:spTree>
    <p:extLst>
      <p:ext uri="{BB962C8B-B14F-4D97-AF65-F5344CB8AC3E}">
        <p14:creationId xmlns:p14="http://schemas.microsoft.com/office/powerpoint/2010/main" val="15124634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For </a:t>
            </a:r>
            <a:r>
              <a:rPr lang="nb-NO" b="1" dirty="0"/>
              <a:t>undertekster</a:t>
            </a:r>
            <a:r>
              <a:rPr lang="nb-NO" dirty="0"/>
              <a:t> – trykk på ikonet ved siden av tannhjulet.</a:t>
            </a:r>
          </a:p>
          <a:p>
            <a:endParaRPr lang="nb-NO" dirty="0"/>
          </a:p>
          <a:p>
            <a:r>
              <a:rPr lang="nb-NO" dirty="0"/>
              <a:t>Hvis </a:t>
            </a:r>
            <a:r>
              <a:rPr lang="nb-NO" b="1" dirty="0"/>
              <a:t>dårlig oppløsning </a:t>
            </a:r>
            <a:r>
              <a:rPr lang="nb-NO" dirty="0"/>
              <a:t>på videoen – trykk på tannhjulet (innstillinger) og velg «Kvalitet», deretter «1080 HD»</a:t>
            </a:r>
          </a:p>
          <a:p>
            <a:endParaRPr lang="nb-NO" dirty="0"/>
          </a:p>
          <a:p>
            <a:r>
              <a:rPr lang="nb-NO" dirty="0"/>
              <a:t>Lenke til film: https://youtu.be/U2YolBOoWNs</a:t>
            </a:r>
          </a:p>
        </p:txBody>
      </p:sp>
      <p:sp>
        <p:nvSpPr>
          <p:cNvPr id="4" name="Plassholder for lysbildenummer 3"/>
          <p:cNvSpPr>
            <a:spLocks noGrp="1"/>
          </p:cNvSpPr>
          <p:nvPr>
            <p:ph type="sldNum" sz="quarter" idx="5"/>
          </p:nvPr>
        </p:nvSpPr>
        <p:spPr/>
        <p:txBody>
          <a:bodyPr/>
          <a:lstStyle/>
          <a:p>
            <a:fld id="{489582D2-9F57-4F6D-B32C-EDE89F7771FD}" type="slidenum">
              <a:rPr lang="nb-NO" smtClean="0"/>
              <a:t>11</a:t>
            </a:fld>
            <a:endParaRPr lang="nb-NO"/>
          </a:p>
        </p:txBody>
      </p:sp>
    </p:spTree>
    <p:extLst>
      <p:ext uri="{BB962C8B-B14F-4D97-AF65-F5344CB8AC3E}">
        <p14:creationId xmlns:p14="http://schemas.microsoft.com/office/powerpoint/2010/main" val="37988825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1" i="0" dirty="0">
                <a:solidFill>
                  <a:srgbClr val="000000"/>
                </a:solidFill>
                <a:effectLst/>
                <a:latin typeface="YAFb9X2x1Do 0"/>
              </a:rPr>
              <a:t>Gjennomføring</a:t>
            </a:r>
            <a:endParaRPr lang="nb-NO" b="1" dirty="0">
              <a:solidFill>
                <a:srgbClr val="000000"/>
              </a:solidFill>
              <a:effectLst/>
              <a:latin typeface="YAFb9X2x1Do 0"/>
            </a:endParaRPr>
          </a:p>
          <a:p>
            <a:r>
              <a:rPr lang="nb-NO" b="0" i="0" dirty="0">
                <a:solidFill>
                  <a:srgbClr val="000000"/>
                </a:solidFill>
                <a:effectLst/>
                <a:latin typeface="YAFb9S1SoX0 0"/>
              </a:rPr>
              <a:t>En i gruppa trekker en lapp med en følelse på. Deltakeren skal si setningen "Tobias blir også med" med følelsen som står på lappen. De andre i gruppa skal gjette hvilken følelse som blir uttrykt. Når riktig følelse gjettes, er det neste person sin tur. </a:t>
            </a:r>
            <a:endParaRPr lang="nb-NO" dirty="0">
              <a:solidFill>
                <a:srgbClr val="000000"/>
              </a:solidFill>
              <a:effectLst/>
              <a:latin typeface="YAFb9S1SoX0 0"/>
            </a:endParaRPr>
          </a:p>
          <a:p>
            <a:endParaRPr lang="nb-NO" dirty="0"/>
          </a:p>
        </p:txBody>
      </p:sp>
      <p:sp>
        <p:nvSpPr>
          <p:cNvPr id="4" name="Plassholder for lysbildenummer 3"/>
          <p:cNvSpPr>
            <a:spLocks noGrp="1"/>
          </p:cNvSpPr>
          <p:nvPr>
            <p:ph type="sldNum" sz="quarter" idx="5"/>
          </p:nvPr>
        </p:nvSpPr>
        <p:spPr/>
        <p:txBody>
          <a:bodyPr/>
          <a:lstStyle/>
          <a:p>
            <a:fld id="{489582D2-9F57-4F6D-B32C-EDE89F7771FD}" type="slidenum">
              <a:rPr lang="nb-NO" smtClean="0"/>
              <a:t>12</a:t>
            </a:fld>
            <a:endParaRPr lang="nb-NO"/>
          </a:p>
        </p:txBody>
      </p:sp>
    </p:spTree>
    <p:extLst>
      <p:ext uri="{BB962C8B-B14F-4D97-AF65-F5344CB8AC3E}">
        <p14:creationId xmlns:p14="http://schemas.microsoft.com/office/powerpoint/2010/main" val="33554338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1" i="0" dirty="0">
                <a:solidFill>
                  <a:srgbClr val="000000"/>
                </a:solidFill>
                <a:effectLst/>
                <a:latin typeface="YAFb9X2x1Do 0"/>
              </a:rPr>
              <a:t>Refleksjon</a:t>
            </a:r>
            <a:endParaRPr lang="nb-NO" b="1" dirty="0">
              <a:solidFill>
                <a:srgbClr val="000000"/>
              </a:solidFill>
              <a:effectLst/>
              <a:latin typeface="YAFb9X2x1Do 0"/>
            </a:endParaRPr>
          </a:p>
          <a:p>
            <a:r>
              <a:rPr lang="nb-NO" b="0" i="0" dirty="0">
                <a:solidFill>
                  <a:srgbClr val="000000"/>
                </a:solidFill>
                <a:effectLst/>
                <a:latin typeface="YAFb9S1SoX0 0"/>
              </a:rPr>
              <a:t>Etter øvelsen kan deltakerne først reflektere i gruppa, deretter i plenum. </a:t>
            </a:r>
            <a:endParaRPr lang="nb-NO" dirty="0">
              <a:solidFill>
                <a:srgbClr val="000000"/>
              </a:solidFill>
              <a:effectLst/>
              <a:latin typeface="YAFb9S1SoX0 0"/>
            </a:endParaRPr>
          </a:p>
          <a:p>
            <a:endParaRPr lang="nb-NO" dirty="0"/>
          </a:p>
        </p:txBody>
      </p:sp>
      <p:sp>
        <p:nvSpPr>
          <p:cNvPr id="4" name="Plassholder for lysbildenummer 3"/>
          <p:cNvSpPr>
            <a:spLocks noGrp="1"/>
          </p:cNvSpPr>
          <p:nvPr>
            <p:ph type="sldNum" sz="quarter" idx="5"/>
          </p:nvPr>
        </p:nvSpPr>
        <p:spPr/>
        <p:txBody>
          <a:bodyPr/>
          <a:lstStyle/>
          <a:p>
            <a:fld id="{489582D2-9F57-4F6D-B32C-EDE89F7771FD}" type="slidenum">
              <a:rPr lang="nb-NO" smtClean="0"/>
              <a:t>14</a:t>
            </a:fld>
            <a:endParaRPr lang="nb-NO"/>
          </a:p>
        </p:txBody>
      </p:sp>
    </p:spTree>
    <p:extLst>
      <p:ext uri="{BB962C8B-B14F-4D97-AF65-F5344CB8AC3E}">
        <p14:creationId xmlns:p14="http://schemas.microsoft.com/office/powerpoint/2010/main" val="40952344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1" i="0" dirty="0">
                <a:solidFill>
                  <a:srgbClr val="000000"/>
                </a:solidFill>
                <a:effectLst/>
                <a:latin typeface="YAFb9X2x1Do 0"/>
              </a:rPr>
              <a:t>Gjennomføring</a:t>
            </a:r>
            <a:endParaRPr lang="nb-NO" b="1" dirty="0">
              <a:solidFill>
                <a:srgbClr val="000000"/>
              </a:solidFill>
              <a:effectLst/>
              <a:latin typeface="YAFb9X2x1Do 0"/>
            </a:endParaRPr>
          </a:p>
          <a:p>
            <a:r>
              <a:rPr lang="nb-NO" b="0" i="0" dirty="0">
                <a:solidFill>
                  <a:srgbClr val="000000"/>
                </a:solidFill>
                <a:effectLst/>
                <a:latin typeface="YAFb9S1SoX0 0"/>
              </a:rPr>
              <a:t>Del deltakerne inn i små grupper på 3-4 personer. Hver gruppe skal ha en historieforteller og flere aktive lyttere. Dette vil gå på rundgang. Hver gruppe velger en person som skal begynne som historieforteller.</a:t>
            </a:r>
          </a:p>
          <a:p>
            <a:endParaRPr lang="nb-NO" dirty="0">
              <a:solidFill>
                <a:srgbClr val="000000"/>
              </a:solidFill>
              <a:effectLst/>
              <a:latin typeface="YAFb9S1SoX0 0"/>
            </a:endParaRPr>
          </a:p>
          <a:p>
            <a:r>
              <a:rPr lang="nb-NO" b="0" i="0" dirty="0">
                <a:solidFill>
                  <a:srgbClr val="000000"/>
                </a:solidFill>
                <a:effectLst/>
                <a:latin typeface="YAFb9S1SoX0 0"/>
              </a:rPr>
              <a:t>Historiefortelleren får et tema valgt av underviser. Fortelleren skal snakke om temaet i rundt 5 minutter til sammen. Lytterne sin oppgave er å lytte aktivt og stille oppfølgingsspørsmål for å hjelpe historiefortelleren videre om hen står fast. Det å lytte er en aktiv, ikke passiv, rolle. Spørsmålene som blir stilt bør være åpne og relatert til det som ble delt (f.eks. "Hva var det mest spennende ved reisen din?" eller "Hvordan følte du deg da det skjedde?"). Underviser gir tegn når det er tid for rollebytte. Alle i gruppa oppmuntres til å være historieforteller.</a:t>
            </a:r>
            <a:endParaRPr lang="nb-NO" dirty="0">
              <a:solidFill>
                <a:srgbClr val="000000"/>
              </a:solidFill>
              <a:effectLst/>
              <a:latin typeface="YAFb9S1SoX0 0"/>
            </a:endParaRPr>
          </a:p>
          <a:p>
            <a:endParaRPr lang="nb-NO" dirty="0"/>
          </a:p>
        </p:txBody>
      </p:sp>
      <p:sp>
        <p:nvSpPr>
          <p:cNvPr id="4" name="Plassholder for lysbildenummer 3"/>
          <p:cNvSpPr>
            <a:spLocks noGrp="1"/>
          </p:cNvSpPr>
          <p:nvPr>
            <p:ph type="sldNum" sz="quarter" idx="5"/>
          </p:nvPr>
        </p:nvSpPr>
        <p:spPr/>
        <p:txBody>
          <a:bodyPr/>
          <a:lstStyle/>
          <a:p>
            <a:fld id="{489582D2-9F57-4F6D-B32C-EDE89F7771FD}" type="slidenum">
              <a:rPr lang="nb-NO" smtClean="0"/>
              <a:t>15</a:t>
            </a:fld>
            <a:endParaRPr lang="nb-NO"/>
          </a:p>
        </p:txBody>
      </p:sp>
    </p:spTree>
    <p:extLst>
      <p:ext uri="{BB962C8B-B14F-4D97-AF65-F5344CB8AC3E}">
        <p14:creationId xmlns:p14="http://schemas.microsoft.com/office/powerpoint/2010/main" val="1757748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1" i="0" dirty="0">
                <a:solidFill>
                  <a:srgbClr val="000000"/>
                </a:solidFill>
                <a:effectLst/>
                <a:latin typeface="YAFb9X2x1Do 0"/>
              </a:rPr>
              <a:t>Refleksjon</a:t>
            </a:r>
            <a:endParaRPr lang="nb-NO" b="1" dirty="0">
              <a:solidFill>
                <a:srgbClr val="000000"/>
              </a:solidFill>
              <a:effectLst/>
              <a:latin typeface="YAFb9X2x1Do 0"/>
            </a:endParaRPr>
          </a:p>
          <a:p>
            <a:r>
              <a:rPr lang="nb-NO" b="0" i="0" dirty="0">
                <a:solidFill>
                  <a:srgbClr val="000000"/>
                </a:solidFill>
                <a:effectLst/>
                <a:latin typeface="YAFb9S1SoX0 0"/>
              </a:rPr>
              <a:t>Etter at alle har fått sjansen til å være historieforteller kan gruppa reflektere sammen.</a:t>
            </a:r>
            <a:endParaRPr lang="nb-NO" dirty="0">
              <a:solidFill>
                <a:srgbClr val="000000"/>
              </a:solidFill>
              <a:effectLst/>
              <a:latin typeface="YAFb9S1SoX0 0"/>
            </a:endParaRPr>
          </a:p>
          <a:p>
            <a:endParaRPr lang="nb-NO" dirty="0"/>
          </a:p>
        </p:txBody>
      </p:sp>
      <p:sp>
        <p:nvSpPr>
          <p:cNvPr id="4" name="Plassholder for lysbildenummer 3"/>
          <p:cNvSpPr>
            <a:spLocks noGrp="1"/>
          </p:cNvSpPr>
          <p:nvPr>
            <p:ph type="sldNum" sz="quarter" idx="5"/>
          </p:nvPr>
        </p:nvSpPr>
        <p:spPr/>
        <p:txBody>
          <a:bodyPr/>
          <a:lstStyle/>
          <a:p>
            <a:fld id="{489582D2-9F57-4F6D-B32C-EDE89F7771FD}" type="slidenum">
              <a:rPr lang="nb-NO" smtClean="0"/>
              <a:t>22</a:t>
            </a:fld>
            <a:endParaRPr lang="nb-NO"/>
          </a:p>
        </p:txBody>
      </p:sp>
    </p:spTree>
    <p:extLst>
      <p:ext uri="{BB962C8B-B14F-4D97-AF65-F5344CB8AC3E}">
        <p14:creationId xmlns:p14="http://schemas.microsoft.com/office/powerpoint/2010/main" val="23963506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1" i="0" dirty="0">
                <a:solidFill>
                  <a:srgbClr val="000000"/>
                </a:solidFill>
                <a:effectLst/>
                <a:latin typeface="YAFb9X2x1Do 0"/>
              </a:rPr>
              <a:t>Gjennomføring</a:t>
            </a:r>
            <a:endParaRPr lang="nb-NO" b="1" dirty="0">
              <a:solidFill>
                <a:srgbClr val="000000"/>
              </a:solidFill>
              <a:effectLst/>
              <a:latin typeface="YAFb9X2x1Do 0"/>
            </a:endParaRPr>
          </a:p>
          <a:p>
            <a:r>
              <a:rPr lang="nb-NO" b="0" i="0" dirty="0">
                <a:solidFill>
                  <a:srgbClr val="000000"/>
                </a:solidFill>
                <a:effectLst/>
                <a:latin typeface="YAFb9S1SoX0 0"/>
              </a:rPr>
              <a:t>Del deltakerne inn i små grupper på 3-4 personer. Hver gruppe skal komme opp med minst 5 lyttetips de mener er viktige for en god samtale. Dette kan være ting de har lært gjennom undervisningen, eller deres egne erfaringer. </a:t>
            </a:r>
          </a:p>
          <a:p>
            <a:endParaRPr lang="nb-NO" dirty="0">
              <a:solidFill>
                <a:srgbClr val="000000"/>
              </a:solidFill>
              <a:effectLst/>
              <a:latin typeface="YAFb9S1SoX0 0"/>
            </a:endParaRPr>
          </a:p>
          <a:p>
            <a:r>
              <a:rPr lang="nb-NO" b="0" i="0" dirty="0">
                <a:solidFill>
                  <a:srgbClr val="000000"/>
                </a:solidFill>
                <a:effectLst/>
                <a:latin typeface="YAFb9S1SoX0 0"/>
              </a:rPr>
              <a:t>Etter at gruppen er ferdig, diskuter dere i plenum hvilke tips som skal inkluderes på den felles plakaten (8-10 lyttetips).</a:t>
            </a:r>
            <a:endParaRPr lang="nb-NO" dirty="0">
              <a:solidFill>
                <a:srgbClr val="000000"/>
              </a:solidFill>
              <a:effectLst/>
              <a:latin typeface="YAFb9S1SoX0 0"/>
            </a:endParaRPr>
          </a:p>
          <a:p>
            <a:r>
              <a:rPr lang="nb-NO" b="0" i="0" dirty="0">
                <a:solidFill>
                  <a:srgbClr val="000000"/>
                </a:solidFill>
                <a:effectLst/>
                <a:latin typeface="YAFb9S1SoX0 0"/>
              </a:rPr>
              <a:t>Ta utgangspunkt i spørsmålene på neste slide.</a:t>
            </a:r>
          </a:p>
          <a:p>
            <a:endParaRPr lang="nb-NO" b="0" i="0" dirty="0">
              <a:solidFill>
                <a:srgbClr val="000000"/>
              </a:solidFill>
              <a:effectLst/>
              <a:latin typeface="YAFb9S1SoX0 0"/>
            </a:endParaRPr>
          </a:p>
          <a:p>
            <a:r>
              <a:rPr lang="nb-NO" b="0" i="0" dirty="0">
                <a:solidFill>
                  <a:srgbClr val="000000"/>
                </a:solidFill>
                <a:effectLst/>
                <a:latin typeface="YAFb9S1SoX0 0"/>
              </a:rPr>
              <a:t>Når dere har blitt enige om lyttetipsene får hver gruppe ett lyttetips som de skal lage plakat av. Plakaten skal inneholde tips til hvordan man kan bruke tipset i hverdagen og hvordan man kan minne hverandre på å bruke lyttetipset.</a:t>
            </a:r>
          </a:p>
          <a:p>
            <a:endParaRPr lang="nb-NO" dirty="0">
              <a:solidFill>
                <a:srgbClr val="000000"/>
              </a:solidFill>
              <a:effectLst/>
              <a:latin typeface="YAFb9S1SoX0 0"/>
            </a:endParaRPr>
          </a:p>
          <a:p>
            <a:r>
              <a:rPr lang="nb-NO" b="0" i="0" dirty="0">
                <a:solidFill>
                  <a:srgbClr val="000000"/>
                </a:solidFill>
                <a:effectLst/>
                <a:latin typeface="YAFb9S1SoX0 0"/>
              </a:rPr>
              <a:t>Hver gruppe presenterer sin plakat og henger den opp i rommet.</a:t>
            </a:r>
            <a:endParaRPr lang="nb-NO" dirty="0">
              <a:solidFill>
                <a:srgbClr val="000000"/>
              </a:solidFill>
              <a:effectLst/>
              <a:latin typeface="YAFb9S1SoX0 0"/>
            </a:endParaRPr>
          </a:p>
          <a:p>
            <a:endParaRPr lang="nb-NO" dirty="0">
              <a:solidFill>
                <a:srgbClr val="000000"/>
              </a:solidFill>
              <a:effectLst/>
              <a:latin typeface="YAFb9S1SoX0 0"/>
            </a:endParaRPr>
          </a:p>
          <a:p>
            <a:endParaRPr lang="nb-NO" dirty="0"/>
          </a:p>
        </p:txBody>
      </p:sp>
      <p:sp>
        <p:nvSpPr>
          <p:cNvPr id="4" name="Plassholder for lysbildenummer 3"/>
          <p:cNvSpPr>
            <a:spLocks noGrp="1"/>
          </p:cNvSpPr>
          <p:nvPr>
            <p:ph type="sldNum" sz="quarter" idx="5"/>
          </p:nvPr>
        </p:nvSpPr>
        <p:spPr/>
        <p:txBody>
          <a:bodyPr/>
          <a:lstStyle/>
          <a:p>
            <a:fld id="{489582D2-9F57-4F6D-B32C-EDE89F7771FD}" type="slidenum">
              <a:rPr lang="nb-NO" smtClean="0"/>
              <a:t>23</a:t>
            </a:fld>
            <a:endParaRPr lang="nb-NO"/>
          </a:p>
        </p:txBody>
      </p:sp>
    </p:spTree>
    <p:extLst>
      <p:ext uri="{BB962C8B-B14F-4D97-AF65-F5344CB8AC3E}">
        <p14:creationId xmlns:p14="http://schemas.microsoft.com/office/powerpoint/2010/main" val="24230288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For </a:t>
            </a:r>
            <a:r>
              <a:rPr lang="nb-NO" b="1" dirty="0"/>
              <a:t>undertekster</a:t>
            </a:r>
            <a:r>
              <a:rPr lang="nb-NO" dirty="0"/>
              <a:t> – trykk på ikonet ved siden av tannhjulet.</a:t>
            </a:r>
          </a:p>
          <a:p>
            <a:endParaRPr lang="nb-NO" dirty="0"/>
          </a:p>
          <a:p>
            <a:r>
              <a:rPr lang="nb-NO" dirty="0"/>
              <a:t>Hvis </a:t>
            </a:r>
            <a:r>
              <a:rPr lang="nb-NO" b="1" dirty="0"/>
              <a:t>dårlig oppløsning </a:t>
            </a:r>
            <a:r>
              <a:rPr lang="nb-NO" dirty="0"/>
              <a:t>på videoen – trykk på tannhjulet (innstillinger) og velg «Kvalitet», deretter «1080 HD»</a:t>
            </a:r>
          </a:p>
          <a:p>
            <a:endParaRPr lang="nb-NO" dirty="0"/>
          </a:p>
          <a:p>
            <a:r>
              <a:rPr lang="nb-NO" dirty="0"/>
              <a:t>Lenke til film: https://youtu.be/dZKmsGvBSsI</a:t>
            </a:r>
          </a:p>
        </p:txBody>
      </p:sp>
      <p:sp>
        <p:nvSpPr>
          <p:cNvPr id="4" name="Plassholder for lysbildenummer 3"/>
          <p:cNvSpPr>
            <a:spLocks noGrp="1"/>
          </p:cNvSpPr>
          <p:nvPr>
            <p:ph type="sldNum" sz="quarter" idx="5"/>
          </p:nvPr>
        </p:nvSpPr>
        <p:spPr/>
        <p:txBody>
          <a:bodyPr/>
          <a:lstStyle/>
          <a:p>
            <a:fld id="{489582D2-9F57-4F6D-B32C-EDE89F7771FD}" type="slidenum">
              <a:rPr lang="nb-NO" smtClean="0"/>
              <a:t>25</a:t>
            </a:fld>
            <a:endParaRPr lang="nb-NO"/>
          </a:p>
        </p:txBody>
      </p:sp>
    </p:spTree>
    <p:extLst>
      <p:ext uri="{BB962C8B-B14F-4D97-AF65-F5344CB8AC3E}">
        <p14:creationId xmlns:p14="http://schemas.microsoft.com/office/powerpoint/2010/main" val="39837071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1" i="0" dirty="0">
                <a:solidFill>
                  <a:srgbClr val="000000"/>
                </a:solidFill>
                <a:effectLst/>
                <a:latin typeface="YAFb9X2x1Do 0"/>
              </a:rPr>
              <a:t>Gjennomføring</a:t>
            </a:r>
            <a:endParaRPr lang="nb-NO" b="1" dirty="0">
              <a:solidFill>
                <a:srgbClr val="000000"/>
              </a:solidFill>
              <a:effectLst/>
              <a:latin typeface="YAFb9X2x1Do 0"/>
            </a:endParaRPr>
          </a:p>
          <a:p>
            <a:r>
              <a:rPr lang="nb-NO" b="0" i="0" dirty="0">
                <a:solidFill>
                  <a:srgbClr val="000000"/>
                </a:solidFill>
                <a:effectLst/>
                <a:latin typeface="YAFb9S1SoX0 0"/>
              </a:rPr>
              <a:t>Forklar formålet med øvelsen. Si at alle skal velge én ting de ønsker å teste den kommende uken. De kan velge noe fra videoen eller finne på noe selv.</a:t>
            </a:r>
            <a:endParaRPr lang="nb-NO" dirty="0">
              <a:solidFill>
                <a:srgbClr val="000000"/>
              </a:solidFill>
              <a:effectLst/>
              <a:latin typeface="YAFb9S1SoX0 0"/>
            </a:endParaRPr>
          </a:p>
          <a:p>
            <a:r>
              <a:rPr lang="nb-NO" b="0" i="0" dirty="0">
                <a:solidFill>
                  <a:srgbClr val="000000"/>
                </a:solidFill>
                <a:effectLst/>
                <a:latin typeface="YAFb9S1SoX0 0"/>
              </a:rPr>
              <a:t>Del ut </a:t>
            </a:r>
            <a:r>
              <a:rPr lang="nb-NO" b="0" i="0" dirty="0" err="1">
                <a:solidFill>
                  <a:srgbClr val="000000"/>
                </a:solidFill>
                <a:effectLst/>
                <a:latin typeface="YAFb9S1SoX0 0"/>
              </a:rPr>
              <a:t>post-it</a:t>
            </a:r>
            <a:r>
              <a:rPr lang="nb-NO" b="0" i="0" dirty="0">
                <a:solidFill>
                  <a:srgbClr val="000000"/>
                </a:solidFill>
                <a:effectLst/>
                <a:latin typeface="YAFb9S1SoX0 0"/>
              </a:rPr>
              <a:t>-lapper og penner til ungdommene.</a:t>
            </a:r>
          </a:p>
          <a:p>
            <a:endParaRPr lang="nb-NO" dirty="0">
              <a:solidFill>
                <a:srgbClr val="000000"/>
              </a:solidFill>
              <a:effectLst/>
              <a:latin typeface="YAFb9S1SoX0 0"/>
            </a:endParaRPr>
          </a:p>
          <a:p>
            <a:r>
              <a:rPr lang="nb-NO" b="0" i="0" dirty="0">
                <a:solidFill>
                  <a:srgbClr val="000000"/>
                </a:solidFill>
                <a:effectLst/>
                <a:latin typeface="YAFb9S1SoX0 0"/>
              </a:rPr>
              <a:t>Be ungdommene bruke noen minutter på å tenke på én ting de vil teste denne uken. De skal skrive ned dette på </a:t>
            </a:r>
            <a:r>
              <a:rPr lang="nb-NO" b="0" i="0" dirty="0" err="1">
                <a:solidFill>
                  <a:srgbClr val="000000"/>
                </a:solidFill>
                <a:effectLst/>
                <a:latin typeface="YAFb9S1SoX0 0"/>
              </a:rPr>
              <a:t>post-it</a:t>
            </a:r>
            <a:r>
              <a:rPr lang="nb-NO" b="0" i="0" dirty="0">
                <a:solidFill>
                  <a:srgbClr val="000000"/>
                </a:solidFill>
                <a:effectLst/>
                <a:latin typeface="YAFb9S1SoX0 0"/>
              </a:rPr>
              <a:t>-lappen. Det anbefales også at du som underviser skriver ned en ting du skal teste ut. Bruk sliden på neste side for å gi forslag og inspirasjon til hva ungdommene kan ha som sin </a:t>
            </a:r>
            <a:r>
              <a:rPr lang="nb-NO" b="0" i="0" dirty="0" err="1">
                <a:solidFill>
                  <a:srgbClr val="000000"/>
                </a:solidFill>
                <a:effectLst/>
                <a:latin typeface="YAFb9S1SoX0 0"/>
              </a:rPr>
              <a:t>challenge</a:t>
            </a:r>
            <a:r>
              <a:rPr lang="nb-NO" b="0" i="0" dirty="0">
                <a:solidFill>
                  <a:srgbClr val="000000"/>
                </a:solidFill>
                <a:effectLst/>
                <a:latin typeface="YAFb9S1SoX0 0"/>
              </a:rPr>
              <a:t>.</a:t>
            </a:r>
            <a:endParaRPr lang="nb-NO" dirty="0">
              <a:solidFill>
                <a:srgbClr val="000000"/>
              </a:solidFill>
              <a:effectLst/>
              <a:latin typeface="YAFb9S1SoX0 0"/>
            </a:endParaRPr>
          </a:p>
          <a:p>
            <a:endParaRPr lang="nb-NO" dirty="0"/>
          </a:p>
          <a:p>
            <a:r>
              <a:rPr lang="nb-NO" b="0" i="0" dirty="0">
                <a:solidFill>
                  <a:srgbClr val="000000"/>
                </a:solidFill>
                <a:effectLst/>
                <a:latin typeface="YAFb9S1SoX0 0"/>
              </a:rPr>
              <a:t>Etter at alle har skrevet ned sitt valg, ber du dem om å henge opp </a:t>
            </a:r>
            <a:r>
              <a:rPr lang="nb-NO" b="0" i="0" dirty="0" err="1">
                <a:solidFill>
                  <a:srgbClr val="000000"/>
                </a:solidFill>
                <a:effectLst/>
                <a:latin typeface="YAFb9S1SoX0 0"/>
              </a:rPr>
              <a:t>post-it</a:t>
            </a:r>
            <a:r>
              <a:rPr lang="nb-NO" b="0" i="0" dirty="0">
                <a:solidFill>
                  <a:srgbClr val="000000"/>
                </a:solidFill>
                <a:effectLst/>
                <a:latin typeface="YAFb9S1SoX0 0"/>
              </a:rPr>
              <a:t>-lappene på et synlig sted i rommet. </a:t>
            </a:r>
            <a:endParaRPr lang="nb-NO" dirty="0">
              <a:solidFill>
                <a:srgbClr val="000000"/>
              </a:solidFill>
              <a:effectLst/>
              <a:latin typeface="YAFb9S1SoX0 0"/>
            </a:endParaRPr>
          </a:p>
          <a:p>
            <a:r>
              <a:rPr lang="nb-NO" b="0" i="0" dirty="0">
                <a:solidFill>
                  <a:srgbClr val="000000"/>
                </a:solidFill>
                <a:effectLst/>
                <a:latin typeface="YAFb9S1SoX0 0"/>
              </a:rPr>
              <a:t>Be ungdommene dele hva de har valgt og hvorfor. </a:t>
            </a:r>
            <a:endParaRPr lang="nb-NO" dirty="0">
              <a:solidFill>
                <a:srgbClr val="000000"/>
              </a:solidFill>
              <a:effectLst/>
              <a:latin typeface="YAFb9S1SoX0 0"/>
            </a:endParaRPr>
          </a:p>
          <a:p>
            <a:r>
              <a:rPr lang="nb-NO" b="0" i="0" dirty="0">
                <a:solidFill>
                  <a:srgbClr val="000000"/>
                </a:solidFill>
                <a:effectLst/>
                <a:latin typeface="YAFb9S1SoX0 0"/>
              </a:rPr>
              <a:t>Etter en uke, sett av tid til å diskutere hvordan det har gått. Ungdommene kan dele erfaringer og refleksjoner om hva som har vært lett eller vanskelig, og hva de har </a:t>
            </a:r>
            <a:r>
              <a:rPr lang="nb-NO" b="0" i="0">
                <a:solidFill>
                  <a:srgbClr val="000000"/>
                </a:solidFill>
                <a:effectLst/>
                <a:latin typeface="YAFb9S1SoX0 0"/>
              </a:rPr>
              <a:t>lært.</a:t>
            </a:r>
          </a:p>
          <a:p>
            <a:endParaRPr lang="nb-NO" dirty="0">
              <a:solidFill>
                <a:srgbClr val="000000"/>
              </a:solidFill>
              <a:effectLst/>
              <a:latin typeface="YAFb9S1SoX0 0"/>
            </a:endParaRPr>
          </a:p>
          <a:p>
            <a:r>
              <a:rPr lang="nb-NO" b="0" i="0" dirty="0">
                <a:solidFill>
                  <a:srgbClr val="000000"/>
                </a:solidFill>
                <a:effectLst/>
                <a:latin typeface="YAFb9S1SoX0 0"/>
              </a:rPr>
              <a:t>Vurder å gi deltakerne en ny runde med </a:t>
            </a:r>
            <a:r>
              <a:rPr lang="nb-NO" b="0" i="0" dirty="0" err="1">
                <a:solidFill>
                  <a:srgbClr val="000000"/>
                </a:solidFill>
                <a:effectLst/>
                <a:latin typeface="YAFb9S1SoX0 0"/>
              </a:rPr>
              <a:t>post-it</a:t>
            </a:r>
            <a:r>
              <a:rPr lang="nb-NO" b="0" i="0" dirty="0">
                <a:solidFill>
                  <a:srgbClr val="000000"/>
                </a:solidFill>
                <a:effectLst/>
                <a:latin typeface="YAFb9S1SoX0 0"/>
              </a:rPr>
              <a:t>-lapper for å sette nye mål for den kommende uken.</a:t>
            </a:r>
            <a:endParaRPr lang="nb-NO" dirty="0">
              <a:solidFill>
                <a:srgbClr val="000000"/>
              </a:solidFill>
              <a:effectLst/>
              <a:latin typeface="YAFb9S1SoX0 0"/>
            </a:endParaRPr>
          </a:p>
          <a:p>
            <a:endParaRPr lang="nb-NO" dirty="0"/>
          </a:p>
        </p:txBody>
      </p:sp>
      <p:sp>
        <p:nvSpPr>
          <p:cNvPr id="4" name="Plassholder for lysbildenummer 3"/>
          <p:cNvSpPr>
            <a:spLocks noGrp="1"/>
          </p:cNvSpPr>
          <p:nvPr>
            <p:ph type="sldNum" sz="quarter" idx="5"/>
          </p:nvPr>
        </p:nvSpPr>
        <p:spPr/>
        <p:txBody>
          <a:bodyPr/>
          <a:lstStyle/>
          <a:p>
            <a:fld id="{489582D2-9F57-4F6D-B32C-EDE89F7771FD}" type="slidenum">
              <a:rPr lang="nb-NO" smtClean="0"/>
              <a:t>26</a:t>
            </a:fld>
            <a:endParaRPr lang="nb-NO"/>
          </a:p>
        </p:txBody>
      </p:sp>
    </p:spTree>
    <p:extLst>
      <p:ext uri="{BB962C8B-B14F-4D97-AF65-F5344CB8AC3E}">
        <p14:creationId xmlns:p14="http://schemas.microsoft.com/office/powerpoint/2010/main" val="19545022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489582D2-9F57-4F6D-B32C-EDE89F7771FD}" type="slidenum">
              <a:rPr lang="nb-NO" smtClean="0"/>
              <a:t>27</a:t>
            </a:fld>
            <a:endParaRPr lang="nb-NO"/>
          </a:p>
        </p:txBody>
      </p:sp>
    </p:spTree>
    <p:extLst>
      <p:ext uri="{BB962C8B-B14F-4D97-AF65-F5344CB8AC3E}">
        <p14:creationId xmlns:p14="http://schemas.microsoft.com/office/powerpoint/2010/main" val="3067724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For </a:t>
            </a:r>
            <a:r>
              <a:rPr lang="nb-NO" b="1" dirty="0"/>
              <a:t>undertekster</a:t>
            </a:r>
            <a:r>
              <a:rPr lang="nb-NO" dirty="0"/>
              <a:t> – trykk på ikonet ved siden av tannhjulet.</a:t>
            </a:r>
          </a:p>
          <a:p>
            <a:endParaRPr lang="nb-NO" dirty="0"/>
          </a:p>
          <a:p>
            <a:r>
              <a:rPr lang="nb-NO" dirty="0"/>
              <a:t>Hvis </a:t>
            </a:r>
            <a:r>
              <a:rPr lang="nb-NO" b="1" dirty="0"/>
              <a:t>dårlig oppløsning </a:t>
            </a:r>
            <a:r>
              <a:rPr lang="nb-NO" dirty="0"/>
              <a:t>på videoen – trykk på tannhjulet (innstillinger) og velg «Kvalitet», deretter «1080 HD»</a:t>
            </a:r>
          </a:p>
          <a:p>
            <a:endParaRPr lang="nb-NO" dirty="0"/>
          </a:p>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Lenke til film: https://youtu.be/4fXE0AoDWXw</a:t>
            </a:r>
          </a:p>
          <a:p>
            <a:endParaRPr lang="nb-NO" dirty="0"/>
          </a:p>
        </p:txBody>
      </p:sp>
      <p:sp>
        <p:nvSpPr>
          <p:cNvPr id="4" name="Plassholder for lysbildenummer 3"/>
          <p:cNvSpPr>
            <a:spLocks noGrp="1"/>
          </p:cNvSpPr>
          <p:nvPr>
            <p:ph type="sldNum" sz="quarter" idx="5"/>
          </p:nvPr>
        </p:nvSpPr>
        <p:spPr/>
        <p:txBody>
          <a:bodyPr/>
          <a:lstStyle/>
          <a:p>
            <a:fld id="{489582D2-9F57-4F6D-B32C-EDE89F7771FD}" type="slidenum">
              <a:rPr lang="nb-NO" smtClean="0"/>
              <a:t>2</a:t>
            </a:fld>
            <a:endParaRPr lang="nb-NO"/>
          </a:p>
        </p:txBody>
      </p:sp>
    </p:spTree>
    <p:extLst>
      <p:ext uri="{BB962C8B-B14F-4D97-AF65-F5344CB8AC3E}">
        <p14:creationId xmlns:p14="http://schemas.microsoft.com/office/powerpoint/2010/main" val="2522969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1" i="0" dirty="0">
                <a:solidFill>
                  <a:srgbClr val="000000"/>
                </a:solidFill>
                <a:effectLst/>
                <a:latin typeface="YAFb9X2x1Do 0"/>
              </a:rPr>
              <a:t>Gjennomføring</a:t>
            </a:r>
            <a:endParaRPr lang="nb-NO" b="1" dirty="0">
              <a:solidFill>
                <a:srgbClr val="000000"/>
              </a:solidFill>
              <a:effectLst/>
              <a:latin typeface="YAFb9X2x1Do 0"/>
            </a:endParaRPr>
          </a:p>
          <a:p>
            <a:r>
              <a:rPr lang="nb-NO" b="0" i="0" dirty="0">
                <a:solidFill>
                  <a:srgbClr val="000000"/>
                </a:solidFill>
                <a:effectLst/>
                <a:latin typeface="YAFb9S1SoX0 0"/>
              </a:rPr>
              <a:t>Hver gruppe får utdelt et sett med oppklipte, sammenkrølla lapper med ulike følelser på. En i gruppa trekker en lapp og mimer følelsen som står på lappen, uten å lage lyd. Resten av gruppen skal gjette hvilken følelse som personen mimer. Når riktig følelse gjettes er det neste person sin tur til å mime. Alle i gruppen oppfordres til å mime.</a:t>
            </a:r>
            <a:endParaRPr lang="nb-NO" dirty="0">
              <a:solidFill>
                <a:srgbClr val="000000"/>
              </a:solidFill>
              <a:effectLst/>
              <a:latin typeface="YAFb9S1SoX0 0"/>
            </a:endParaRPr>
          </a:p>
          <a:p>
            <a:endParaRPr lang="nb-NO" dirty="0"/>
          </a:p>
        </p:txBody>
      </p:sp>
      <p:sp>
        <p:nvSpPr>
          <p:cNvPr id="4" name="Plassholder for lysbildenummer 3"/>
          <p:cNvSpPr>
            <a:spLocks noGrp="1"/>
          </p:cNvSpPr>
          <p:nvPr>
            <p:ph type="sldNum" sz="quarter" idx="5"/>
          </p:nvPr>
        </p:nvSpPr>
        <p:spPr/>
        <p:txBody>
          <a:bodyPr/>
          <a:lstStyle/>
          <a:p>
            <a:fld id="{489582D2-9F57-4F6D-B32C-EDE89F7771FD}" type="slidenum">
              <a:rPr lang="nb-NO" smtClean="0"/>
              <a:t>3</a:t>
            </a:fld>
            <a:endParaRPr lang="nb-NO"/>
          </a:p>
        </p:txBody>
      </p:sp>
    </p:spTree>
    <p:extLst>
      <p:ext uri="{BB962C8B-B14F-4D97-AF65-F5344CB8AC3E}">
        <p14:creationId xmlns:p14="http://schemas.microsoft.com/office/powerpoint/2010/main" val="2601353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1" i="0" dirty="0">
                <a:solidFill>
                  <a:srgbClr val="000000"/>
                </a:solidFill>
                <a:effectLst/>
                <a:latin typeface="YAFb9X2x1Do 0"/>
              </a:rPr>
              <a:t>Refleksjon</a:t>
            </a:r>
            <a:endParaRPr lang="nb-NO" b="1" dirty="0">
              <a:solidFill>
                <a:srgbClr val="000000"/>
              </a:solidFill>
              <a:effectLst/>
              <a:latin typeface="YAFb9X2x1Do 0"/>
            </a:endParaRPr>
          </a:p>
          <a:p>
            <a:r>
              <a:rPr lang="nb-NO" b="0" i="0" dirty="0">
                <a:solidFill>
                  <a:srgbClr val="000000"/>
                </a:solidFill>
                <a:effectLst/>
                <a:latin typeface="YAFb9S1SoX0 0"/>
              </a:rPr>
              <a:t>Etter øvelsen kan deltakerne først reflektere i gruppa, deretter i plenum.</a:t>
            </a:r>
            <a:endParaRPr lang="nb-NO" dirty="0"/>
          </a:p>
        </p:txBody>
      </p:sp>
      <p:sp>
        <p:nvSpPr>
          <p:cNvPr id="4" name="Plassholder for lysbildenummer 3"/>
          <p:cNvSpPr>
            <a:spLocks noGrp="1"/>
          </p:cNvSpPr>
          <p:nvPr>
            <p:ph type="sldNum" sz="quarter" idx="5"/>
          </p:nvPr>
        </p:nvSpPr>
        <p:spPr/>
        <p:txBody>
          <a:bodyPr/>
          <a:lstStyle/>
          <a:p>
            <a:fld id="{489582D2-9F57-4F6D-B32C-EDE89F7771FD}" type="slidenum">
              <a:rPr lang="nb-NO" smtClean="0"/>
              <a:t>4</a:t>
            </a:fld>
            <a:endParaRPr lang="nb-NO"/>
          </a:p>
        </p:txBody>
      </p:sp>
    </p:spTree>
    <p:extLst>
      <p:ext uri="{BB962C8B-B14F-4D97-AF65-F5344CB8AC3E}">
        <p14:creationId xmlns:p14="http://schemas.microsoft.com/office/powerpoint/2010/main" val="3777550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1" i="0" dirty="0">
                <a:solidFill>
                  <a:srgbClr val="000000"/>
                </a:solidFill>
                <a:effectLst/>
                <a:latin typeface="YAFb9X2x1Do 0"/>
              </a:rPr>
              <a:t>Gjennomføring</a:t>
            </a:r>
            <a:endParaRPr lang="nb-NO" b="1" dirty="0">
              <a:solidFill>
                <a:srgbClr val="000000"/>
              </a:solidFill>
              <a:effectLst/>
              <a:latin typeface="YAFb9X2x1Do 0"/>
            </a:endParaRPr>
          </a:p>
          <a:p>
            <a:r>
              <a:rPr lang="nb-NO" b="0" i="0" dirty="0">
                <a:solidFill>
                  <a:srgbClr val="000000"/>
                </a:solidFill>
                <a:effectLst/>
                <a:latin typeface="YAFb9S1SoX0 0"/>
              </a:rPr>
              <a:t>Fortell deltakerne at denne øvelsen handler om å vise med kroppsspråket at vi lytter og er interessert i hva den andre sier. </a:t>
            </a:r>
            <a:endParaRPr lang="nb-NO" dirty="0">
              <a:solidFill>
                <a:srgbClr val="000000"/>
              </a:solidFill>
              <a:effectLst/>
              <a:latin typeface="YAFb9S1SoX0 0"/>
            </a:endParaRPr>
          </a:p>
          <a:p>
            <a:r>
              <a:rPr lang="nb-NO" b="0" i="0" dirty="0">
                <a:solidFill>
                  <a:srgbClr val="000000"/>
                </a:solidFill>
                <a:effectLst/>
                <a:latin typeface="YAFb9S1SoX0 0"/>
              </a:rPr>
              <a:t>Deltakerne i den ene rekken skal snakke om et tema gitt av underviser. De som står i den andre rekken skal lytte, men følge instruksjoner fra deg som underviser om hvor interessert de skal lytte til det som sies. De får ikke avbryte eller stille oppfølgingsspørsmål, kun bruke kroppsspråk.</a:t>
            </a:r>
          </a:p>
          <a:p>
            <a:endParaRPr lang="nb-NO" dirty="0">
              <a:solidFill>
                <a:srgbClr val="000000"/>
              </a:solidFill>
              <a:effectLst/>
              <a:latin typeface="YAFb9S1SoX0 0"/>
            </a:endParaRPr>
          </a:p>
          <a:p>
            <a:r>
              <a:rPr lang="nb-NO" b="0" i="0" dirty="0">
                <a:solidFill>
                  <a:srgbClr val="000000"/>
                </a:solidFill>
                <a:effectLst/>
                <a:latin typeface="YAFb9S1SoX0 0"/>
              </a:rPr>
              <a:t>Du, som underviser, stiller deg bak rekken som skal fortelle, og beveger deg sakte fra den ene enden til den andre. Fortell deltakerne at du fungerer som et volum for hvor interessert de skal lytte. Når du står ved den ene enden skal deltakerne lytte svært interessert, mens når du står ved den andre enden skal de være helt uinteressert, for eksempel titte vekk, gjespe eller pille på neglene sine.</a:t>
            </a:r>
          </a:p>
          <a:p>
            <a:endParaRPr lang="nb-NO" dirty="0">
              <a:solidFill>
                <a:srgbClr val="000000"/>
              </a:solidFill>
              <a:effectLst/>
              <a:latin typeface="YAFb9S1SoX0 0"/>
            </a:endParaRPr>
          </a:p>
          <a:p>
            <a:r>
              <a:rPr lang="nb-NO" b="0" i="0" dirty="0">
                <a:solidFill>
                  <a:srgbClr val="000000"/>
                </a:solidFill>
                <a:effectLst/>
                <a:latin typeface="YAFb9S1SoX0 0"/>
              </a:rPr>
              <a:t>Beveg deg frem og tilbake noen ganger, slik at de som lytter veksler mellom veldig interessert til uinteressert. Gjenta øvelsen, slik at begge rekker opplever både å snakke og lytte.</a:t>
            </a:r>
            <a:endParaRPr lang="nb-NO" dirty="0">
              <a:solidFill>
                <a:srgbClr val="000000"/>
              </a:solidFill>
              <a:effectLst/>
              <a:latin typeface="YAFb9S1SoX0 0"/>
            </a:endParaRPr>
          </a:p>
          <a:p>
            <a:endParaRPr lang="nb-NO" dirty="0"/>
          </a:p>
        </p:txBody>
      </p:sp>
      <p:sp>
        <p:nvSpPr>
          <p:cNvPr id="4" name="Plassholder for lysbildenummer 3"/>
          <p:cNvSpPr>
            <a:spLocks noGrp="1"/>
          </p:cNvSpPr>
          <p:nvPr>
            <p:ph type="sldNum" sz="quarter" idx="5"/>
          </p:nvPr>
        </p:nvSpPr>
        <p:spPr/>
        <p:txBody>
          <a:bodyPr/>
          <a:lstStyle/>
          <a:p>
            <a:fld id="{489582D2-9F57-4F6D-B32C-EDE89F7771FD}" type="slidenum">
              <a:rPr lang="nb-NO" smtClean="0"/>
              <a:t>5</a:t>
            </a:fld>
            <a:endParaRPr lang="nb-NO"/>
          </a:p>
        </p:txBody>
      </p:sp>
    </p:spTree>
    <p:extLst>
      <p:ext uri="{BB962C8B-B14F-4D97-AF65-F5344CB8AC3E}">
        <p14:creationId xmlns:p14="http://schemas.microsoft.com/office/powerpoint/2010/main" val="13565709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Velg samtaletema som passer din gruppe.</a:t>
            </a:r>
          </a:p>
        </p:txBody>
      </p:sp>
      <p:sp>
        <p:nvSpPr>
          <p:cNvPr id="4" name="Plassholder for lysbildenummer 3"/>
          <p:cNvSpPr>
            <a:spLocks noGrp="1"/>
          </p:cNvSpPr>
          <p:nvPr>
            <p:ph type="sldNum" sz="quarter" idx="5"/>
          </p:nvPr>
        </p:nvSpPr>
        <p:spPr/>
        <p:txBody>
          <a:bodyPr/>
          <a:lstStyle/>
          <a:p>
            <a:fld id="{489582D2-9F57-4F6D-B32C-EDE89F7771FD}" type="slidenum">
              <a:rPr lang="nb-NO" smtClean="0"/>
              <a:t>6</a:t>
            </a:fld>
            <a:endParaRPr lang="nb-NO"/>
          </a:p>
        </p:txBody>
      </p:sp>
    </p:spTree>
    <p:extLst>
      <p:ext uri="{BB962C8B-B14F-4D97-AF65-F5344CB8AC3E}">
        <p14:creationId xmlns:p14="http://schemas.microsoft.com/office/powerpoint/2010/main" val="2568522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Velg samtaletema som passer din gruppe.</a:t>
            </a:r>
          </a:p>
          <a:p>
            <a:endParaRPr lang="nb-NO" dirty="0"/>
          </a:p>
        </p:txBody>
      </p:sp>
      <p:sp>
        <p:nvSpPr>
          <p:cNvPr id="4" name="Plassholder for lysbildenummer 3"/>
          <p:cNvSpPr>
            <a:spLocks noGrp="1"/>
          </p:cNvSpPr>
          <p:nvPr>
            <p:ph type="sldNum" sz="quarter" idx="5"/>
          </p:nvPr>
        </p:nvSpPr>
        <p:spPr/>
        <p:txBody>
          <a:bodyPr/>
          <a:lstStyle/>
          <a:p>
            <a:fld id="{489582D2-9F57-4F6D-B32C-EDE89F7771FD}" type="slidenum">
              <a:rPr lang="nb-NO" smtClean="0"/>
              <a:t>7</a:t>
            </a:fld>
            <a:endParaRPr lang="nb-NO"/>
          </a:p>
        </p:txBody>
      </p:sp>
    </p:spTree>
    <p:extLst>
      <p:ext uri="{BB962C8B-B14F-4D97-AF65-F5344CB8AC3E}">
        <p14:creationId xmlns:p14="http://schemas.microsoft.com/office/powerpoint/2010/main" val="2150315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Velg samtaletema som passer din gruppe.</a:t>
            </a:r>
          </a:p>
          <a:p>
            <a:endParaRPr lang="nb-NO" dirty="0"/>
          </a:p>
        </p:txBody>
      </p:sp>
      <p:sp>
        <p:nvSpPr>
          <p:cNvPr id="4" name="Plassholder for lysbildenummer 3"/>
          <p:cNvSpPr>
            <a:spLocks noGrp="1"/>
          </p:cNvSpPr>
          <p:nvPr>
            <p:ph type="sldNum" sz="quarter" idx="5"/>
          </p:nvPr>
        </p:nvSpPr>
        <p:spPr/>
        <p:txBody>
          <a:bodyPr/>
          <a:lstStyle/>
          <a:p>
            <a:fld id="{489582D2-9F57-4F6D-B32C-EDE89F7771FD}" type="slidenum">
              <a:rPr lang="nb-NO" smtClean="0"/>
              <a:t>8</a:t>
            </a:fld>
            <a:endParaRPr lang="nb-NO"/>
          </a:p>
        </p:txBody>
      </p:sp>
    </p:spTree>
    <p:extLst>
      <p:ext uri="{BB962C8B-B14F-4D97-AF65-F5344CB8AC3E}">
        <p14:creationId xmlns:p14="http://schemas.microsoft.com/office/powerpoint/2010/main" val="29786252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Velg samtaletema som passer din gruppe.</a:t>
            </a:r>
          </a:p>
          <a:p>
            <a:endParaRPr lang="nb-NO" dirty="0"/>
          </a:p>
        </p:txBody>
      </p:sp>
      <p:sp>
        <p:nvSpPr>
          <p:cNvPr id="4" name="Plassholder for lysbildenummer 3"/>
          <p:cNvSpPr>
            <a:spLocks noGrp="1"/>
          </p:cNvSpPr>
          <p:nvPr>
            <p:ph type="sldNum" sz="quarter" idx="5"/>
          </p:nvPr>
        </p:nvSpPr>
        <p:spPr/>
        <p:txBody>
          <a:bodyPr/>
          <a:lstStyle/>
          <a:p>
            <a:fld id="{489582D2-9F57-4F6D-B32C-EDE89F7771FD}" type="slidenum">
              <a:rPr lang="nb-NO" smtClean="0"/>
              <a:t>9</a:t>
            </a:fld>
            <a:endParaRPr lang="nb-NO"/>
          </a:p>
        </p:txBody>
      </p:sp>
    </p:spTree>
    <p:extLst>
      <p:ext uri="{BB962C8B-B14F-4D97-AF65-F5344CB8AC3E}">
        <p14:creationId xmlns:p14="http://schemas.microsoft.com/office/powerpoint/2010/main" val="3342578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10E8A01-8608-3F45-ABEE-0A5DE6B31438}"/>
              </a:ext>
            </a:extLst>
          </p:cNvPr>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a:extLst>
              <a:ext uri="{FF2B5EF4-FFF2-40B4-BE49-F238E27FC236}">
                <a16:creationId xmlns:a16="http://schemas.microsoft.com/office/drawing/2014/main" id="{BA0F5955-D072-23D1-CA76-35410F73DD3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a:extLst>
              <a:ext uri="{FF2B5EF4-FFF2-40B4-BE49-F238E27FC236}">
                <a16:creationId xmlns:a16="http://schemas.microsoft.com/office/drawing/2014/main" id="{13DC33D2-62F6-CF63-62BD-439449028172}"/>
              </a:ext>
            </a:extLst>
          </p:cNvPr>
          <p:cNvSpPr>
            <a:spLocks noGrp="1"/>
          </p:cNvSpPr>
          <p:nvPr>
            <p:ph type="dt" sz="half" idx="10"/>
          </p:nvPr>
        </p:nvSpPr>
        <p:spPr/>
        <p:txBody>
          <a:bodyPr/>
          <a:lstStyle/>
          <a:p>
            <a:fld id="{FC110C20-4C74-4B03-91EA-3E11143C9E3D}" type="datetimeFigureOut">
              <a:rPr lang="nb-NO" smtClean="0"/>
              <a:t>02.10.2024</a:t>
            </a:fld>
            <a:endParaRPr lang="nb-NO"/>
          </a:p>
        </p:txBody>
      </p:sp>
      <p:sp>
        <p:nvSpPr>
          <p:cNvPr id="5" name="Plassholder for bunntekst 4">
            <a:extLst>
              <a:ext uri="{FF2B5EF4-FFF2-40B4-BE49-F238E27FC236}">
                <a16:creationId xmlns:a16="http://schemas.microsoft.com/office/drawing/2014/main" id="{85E3C66C-78B7-832B-4CB9-7FB029FB43BB}"/>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59A9F368-04D0-C596-9D5D-B39381C4710E}"/>
              </a:ext>
            </a:extLst>
          </p:cNvPr>
          <p:cNvSpPr>
            <a:spLocks noGrp="1"/>
          </p:cNvSpPr>
          <p:nvPr>
            <p:ph type="sldNum" sz="quarter" idx="12"/>
          </p:nvPr>
        </p:nvSpPr>
        <p:spPr/>
        <p:txBody>
          <a:bodyPr/>
          <a:lstStyle/>
          <a:p>
            <a:fld id="{E96B7C20-156F-4AB9-AB44-90C8D5664FE3}" type="slidenum">
              <a:rPr lang="nb-NO" smtClean="0"/>
              <a:t>‹#›</a:t>
            </a:fld>
            <a:endParaRPr lang="nb-NO"/>
          </a:p>
        </p:txBody>
      </p:sp>
    </p:spTree>
    <p:extLst>
      <p:ext uri="{BB962C8B-B14F-4D97-AF65-F5344CB8AC3E}">
        <p14:creationId xmlns:p14="http://schemas.microsoft.com/office/powerpoint/2010/main" val="446272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9AFDD3F-60EB-2A3A-FA31-77106C2990FD}"/>
              </a:ext>
            </a:extLst>
          </p:cNvPr>
          <p:cNvSpPr>
            <a:spLocks noGrp="1"/>
          </p:cNvSpPr>
          <p:nvPr>
            <p:ph type="title"/>
          </p:nvPr>
        </p:nvSpPr>
        <p:spPr/>
        <p:txBody>
          <a:bodyPr/>
          <a:lstStyle/>
          <a:p>
            <a:r>
              <a:rPr lang="nb-NO"/>
              <a:t>Klikk for å redigere tittelstil</a:t>
            </a:r>
          </a:p>
        </p:txBody>
      </p:sp>
      <p:sp>
        <p:nvSpPr>
          <p:cNvPr id="3" name="Plassholder for loddrett tekst 2">
            <a:extLst>
              <a:ext uri="{FF2B5EF4-FFF2-40B4-BE49-F238E27FC236}">
                <a16:creationId xmlns:a16="http://schemas.microsoft.com/office/drawing/2014/main" id="{38718032-55CB-BDBF-BAAB-9829BB3B04FA}"/>
              </a:ext>
            </a:extLst>
          </p:cNvPr>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334395D6-ABCD-723E-FDAE-B1DB5585A44E}"/>
              </a:ext>
            </a:extLst>
          </p:cNvPr>
          <p:cNvSpPr>
            <a:spLocks noGrp="1"/>
          </p:cNvSpPr>
          <p:nvPr>
            <p:ph type="dt" sz="half" idx="10"/>
          </p:nvPr>
        </p:nvSpPr>
        <p:spPr/>
        <p:txBody>
          <a:bodyPr/>
          <a:lstStyle/>
          <a:p>
            <a:fld id="{FC110C20-4C74-4B03-91EA-3E11143C9E3D}" type="datetimeFigureOut">
              <a:rPr lang="nb-NO" smtClean="0"/>
              <a:t>02.10.2024</a:t>
            </a:fld>
            <a:endParaRPr lang="nb-NO"/>
          </a:p>
        </p:txBody>
      </p:sp>
      <p:sp>
        <p:nvSpPr>
          <p:cNvPr id="5" name="Plassholder for bunntekst 4">
            <a:extLst>
              <a:ext uri="{FF2B5EF4-FFF2-40B4-BE49-F238E27FC236}">
                <a16:creationId xmlns:a16="http://schemas.microsoft.com/office/drawing/2014/main" id="{92FD0271-0A95-7E3E-4C90-94997B99FF95}"/>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E0444401-BF90-A75A-6CD7-E3FF4191116B}"/>
              </a:ext>
            </a:extLst>
          </p:cNvPr>
          <p:cNvSpPr>
            <a:spLocks noGrp="1"/>
          </p:cNvSpPr>
          <p:nvPr>
            <p:ph type="sldNum" sz="quarter" idx="12"/>
          </p:nvPr>
        </p:nvSpPr>
        <p:spPr/>
        <p:txBody>
          <a:bodyPr/>
          <a:lstStyle/>
          <a:p>
            <a:fld id="{E96B7C20-156F-4AB9-AB44-90C8D5664FE3}" type="slidenum">
              <a:rPr lang="nb-NO" smtClean="0"/>
              <a:t>‹#›</a:t>
            </a:fld>
            <a:endParaRPr lang="nb-NO"/>
          </a:p>
        </p:txBody>
      </p:sp>
    </p:spTree>
    <p:extLst>
      <p:ext uri="{BB962C8B-B14F-4D97-AF65-F5344CB8AC3E}">
        <p14:creationId xmlns:p14="http://schemas.microsoft.com/office/powerpoint/2010/main" val="512223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a:extLst>
              <a:ext uri="{FF2B5EF4-FFF2-40B4-BE49-F238E27FC236}">
                <a16:creationId xmlns:a16="http://schemas.microsoft.com/office/drawing/2014/main" id="{3602CA98-078E-DCB9-948D-038C593FE8A6}"/>
              </a:ext>
            </a:extLst>
          </p:cNvPr>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a:extLst>
              <a:ext uri="{FF2B5EF4-FFF2-40B4-BE49-F238E27FC236}">
                <a16:creationId xmlns:a16="http://schemas.microsoft.com/office/drawing/2014/main" id="{A836C78F-4A36-53BF-5669-EBC054AA1358}"/>
              </a:ext>
            </a:extLst>
          </p:cNvPr>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AFA13F28-B3E1-CCC8-B796-A312ED8F6B4A}"/>
              </a:ext>
            </a:extLst>
          </p:cNvPr>
          <p:cNvSpPr>
            <a:spLocks noGrp="1"/>
          </p:cNvSpPr>
          <p:nvPr>
            <p:ph type="dt" sz="half" idx="10"/>
          </p:nvPr>
        </p:nvSpPr>
        <p:spPr/>
        <p:txBody>
          <a:bodyPr/>
          <a:lstStyle/>
          <a:p>
            <a:fld id="{FC110C20-4C74-4B03-91EA-3E11143C9E3D}" type="datetimeFigureOut">
              <a:rPr lang="nb-NO" smtClean="0"/>
              <a:t>02.10.2024</a:t>
            </a:fld>
            <a:endParaRPr lang="nb-NO"/>
          </a:p>
        </p:txBody>
      </p:sp>
      <p:sp>
        <p:nvSpPr>
          <p:cNvPr id="5" name="Plassholder for bunntekst 4">
            <a:extLst>
              <a:ext uri="{FF2B5EF4-FFF2-40B4-BE49-F238E27FC236}">
                <a16:creationId xmlns:a16="http://schemas.microsoft.com/office/drawing/2014/main" id="{F46782CE-658C-C229-DA8D-43017D94F7EA}"/>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09EAF4FD-BAB6-11BE-5D20-67C194DBF982}"/>
              </a:ext>
            </a:extLst>
          </p:cNvPr>
          <p:cNvSpPr>
            <a:spLocks noGrp="1"/>
          </p:cNvSpPr>
          <p:nvPr>
            <p:ph type="sldNum" sz="quarter" idx="12"/>
          </p:nvPr>
        </p:nvSpPr>
        <p:spPr/>
        <p:txBody>
          <a:bodyPr/>
          <a:lstStyle/>
          <a:p>
            <a:fld id="{E96B7C20-156F-4AB9-AB44-90C8D5664FE3}" type="slidenum">
              <a:rPr lang="nb-NO" smtClean="0"/>
              <a:t>‹#›</a:t>
            </a:fld>
            <a:endParaRPr lang="nb-NO"/>
          </a:p>
        </p:txBody>
      </p:sp>
    </p:spTree>
    <p:extLst>
      <p:ext uri="{BB962C8B-B14F-4D97-AF65-F5344CB8AC3E}">
        <p14:creationId xmlns:p14="http://schemas.microsoft.com/office/powerpoint/2010/main" val="3720439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CFCFF82-B40E-C4BE-9BC9-625FD09134DE}"/>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9FF735DD-546D-670B-7BA8-6F0757CF52A3}"/>
              </a:ext>
            </a:extLst>
          </p:cNvPr>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B1A46FC7-D9FE-2B84-2FBC-2F2FD2438025}"/>
              </a:ext>
            </a:extLst>
          </p:cNvPr>
          <p:cNvSpPr>
            <a:spLocks noGrp="1"/>
          </p:cNvSpPr>
          <p:nvPr>
            <p:ph type="dt" sz="half" idx="10"/>
          </p:nvPr>
        </p:nvSpPr>
        <p:spPr/>
        <p:txBody>
          <a:bodyPr/>
          <a:lstStyle/>
          <a:p>
            <a:fld id="{FC110C20-4C74-4B03-91EA-3E11143C9E3D}" type="datetimeFigureOut">
              <a:rPr lang="nb-NO" smtClean="0"/>
              <a:t>02.10.2024</a:t>
            </a:fld>
            <a:endParaRPr lang="nb-NO"/>
          </a:p>
        </p:txBody>
      </p:sp>
      <p:sp>
        <p:nvSpPr>
          <p:cNvPr id="5" name="Plassholder for bunntekst 4">
            <a:extLst>
              <a:ext uri="{FF2B5EF4-FFF2-40B4-BE49-F238E27FC236}">
                <a16:creationId xmlns:a16="http://schemas.microsoft.com/office/drawing/2014/main" id="{A5CC0910-2271-469A-686E-9111BD51DCEB}"/>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34F4D941-0DCC-AC5E-0B75-1B79A07C10E8}"/>
              </a:ext>
            </a:extLst>
          </p:cNvPr>
          <p:cNvSpPr>
            <a:spLocks noGrp="1"/>
          </p:cNvSpPr>
          <p:nvPr>
            <p:ph type="sldNum" sz="quarter" idx="12"/>
          </p:nvPr>
        </p:nvSpPr>
        <p:spPr/>
        <p:txBody>
          <a:bodyPr/>
          <a:lstStyle/>
          <a:p>
            <a:fld id="{E96B7C20-156F-4AB9-AB44-90C8D5664FE3}" type="slidenum">
              <a:rPr lang="nb-NO" smtClean="0"/>
              <a:t>‹#›</a:t>
            </a:fld>
            <a:endParaRPr lang="nb-NO"/>
          </a:p>
        </p:txBody>
      </p:sp>
    </p:spTree>
    <p:extLst>
      <p:ext uri="{BB962C8B-B14F-4D97-AF65-F5344CB8AC3E}">
        <p14:creationId xmlns:p14="http://schemas.microsoft.com/office/powerpoint/2010/main" val="3669952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AD23278-E830-D47E-5F29-89167F0A703B}"/>
              </a:ext>
            </a:extLst>
          </p:cNvPr>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a:extLst>
              <a:ext uri="{FF2B5EF4-FFF2-40B4-BE49-F238E27FC236}">
                <a16:creationId xmlns:a16="http://schemas.microsoft.com/office/drawing/2014/main" id="{27EB9DA7-2D4F-DE58-C36F-DDBE041F4C5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b-NO"/>
              <a:t>Klikk for å redigere tekststiler i malen</a:t>
            </a:r>
          </a:p>
        </p:txBody>
      </p:sp>
      <p:sp>
        <p:nvSpPr>
          <p:cNvPr id="4" name="Plassholder for dato 3">
            <a:extLst>
              <a:ext uri="{FF2B5EF4-FFF2-40B4-BE49-F238E27FC236}">
                <a16:creationId xmlns:a16="http://schemas.microsoft.com/office/drawing/2014/main" id="{950A3F1B-A7E9-4331-93ED-562A7E396C5A}"/>
              </a:ext>
            </a:extLst>
          </p:cNvPr>
          <p:cNvSpPr>
            <a:spLocks noGrp="1"/>
          </p:cNvSpPr>
          <p:nvPr>
            <p:ph type="dt" sz="half" idx="10"/>
          </p:nvPr>
        </p:nvSpPr>
        <p:spPr/>
        <p:txBody>
          <a:bodyPr/>
          <a:lstStyle/>
          <a:p>
            <a:fld id="{FC110C20-4C74-4B03-91EA-3E11143C9E3D}" type="datetimeFigureOut">
              <a:rPr lang="nb-NO" smtClean="0"/>
              <a:t>02.10.2024</a:t>
            </a:fld>
            <a:endParaRPr lang="nb-NO"/>
          </a:p>
        </p:txBody>
      </p:sp>
      <p:sp>
        <p:nvSpPr>
          <p:cNvPr id="5" name="Plassholder for bunntekst 4">
            <a:extLst>
              <a:ext uri="{FF2B5EF4-FFF2-40B4-BE49-F238E27FC236}">
                <a16:creationId xmlns:a16="http://schemas.microsoft.com/office/drawing/2014/main" id="{EEBE2DC6-441D-6133-3D43-2781B1044588}"/>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E6037AC8-A6A0-92E7-1678-82B69C652CB8}"/>
              </a:ext>
            </a:extLst>
          </p:cNvPr>
          <p:cNvSpPr>
            <a:spLocks noGrp="1"/>
          </p:cNvSpPr>
          <p:nvPr>
            <p:ph type="sldNum" sz="quarter" idx="12"/>
          </p:nvPr>
        </p:nvSpPr>
        <p:spPr/>
        <p:txBody>
          <a:bodyPr/>
          <a:lstStyle/>
          <a:p>
            <a:fld id="{E96B7C20-156F-4AB9-AB44-90C8D5664FE3}" type="slidenum">
              <a:rPr lang="nb-NO" smtClean="0"/>
              <a:t>‹#›</a:t>
            </a:fld>
            <a:endParaRPr lang="nb-NO"/>
          </a:p>
        </p:txBody>
      </p:sp>
    </p:spTree>
    <p:extLst>
      <p:ext uri="{BB962C8B-B14F-4D97-AF65-F5344CB8AC3E}">
        <p14:creationId xmlns:p14="http://schemas.microsoft.com/office/powerpoint/2010/main" val="3604825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202F4112-8275-AA7B-4E46-81417787D012}"/>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88D940DF-5714-C397-32CE-8016DE4CE9A7}"/>
              </a:ext>
            </a:extLst>
          </p:cNvPr>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a:extLst>
              <a:ext uri="{FF2B5EF4-FFF2-40B4-BE49-F238E27FC236}">
                <a16:creationId xmlns:a16="http://schemas.microsoft.com/office/drawing/2014/main" id="{D41A52EB-C408-10FB-90EB-B3D320AB3956}"/>
              </a:ext>
            </a:extLst>
          </p:cNvPr>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a:extLst>
              <a:ext uri="{FF2B5EF4-FFF2-40B4-BE49-F238E27FC236}">
                <a16:creationId xmlns:a16="http://schemas.microsoft.com/office/drawing/2014/main" id="{2FF023AF-B330-E303-BA1B-69B5400E29CA}"/>
              </a:ext>
            </a:extLst>
          </p:cNvPr>
          <p:cNvSpPr>
            <a:spLocks noGrp="1"/>
          </p:cNvSpPr>
          <p:nvPr>
            <p:ph type="dt" sz="half" idx="10"/>
          </p:nvPr>
        </p:nvSpPr>
        <p:spPr/>
        <p:txBody>
          <a:bodyPr/>
          <a:lstStyle/>
          <a:p>
            <a:fld id="{FC110C20-4C74-4B03-91EA-3E11143C9E3D}" type="datetimeFigureOut">
              <a:rPr lang="nb-NO" smtClean="0"/>
              <a:t>02.10.2024</a:t>
            </a:fld>
            <a:endParaRPr lang="nb-NO"/>
          </a:p>
        </p:txBody>
      </p:sp>
      <p:sp>
        <p:nvSpPr>
          <p:cNvPr id="6" name="Plassholder for bunntekst 5">
            <a:extLst>
              <a:ext uri="{FF2B5EF4-FFF2-40B4-BE49-F238E27FC236}">
                <a16:creationId xmlns:a16="http://schemas.microsoft.com/office/drawing/2014/main" id="{0F8F1437-1BA1-ECBC-DF89-269F1C525849}"/>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BAA81DA8-D5AB-E329-3A18-057CD7190BEC}"/>
              </a:ext>
            </a:extLst>
          </p:cNvPr>
          <p:cNvSpPr>
            <a:spLocks noGrp="1"/>
          </p:cNvSpPr>
          <p:nvPr>
            <p:ph type="sldNum" sz="quarter" idx="12"/>
          </p:nvPr>
        </p:nvSpPr>
        <p:spPr/>
        <p:txBody>
          <a:bodyPr/>
          <a:lstStyle/>
          <a:p>
            <a:fld id="{E96B7C20-156F-4AB9-AB44-90C8D5664FE3}" type="slidenum">
              <a:rPr lang="nb-NO" smtClean="0"/>
              <a:t>‹#›</a:t>
            </a:fld>
            <a:endParaRPr lang="nb-NO"/>
          </a:p>
        </p:txBody>
      </p:sp>
    </p:spTree>
    <p:extLst>
      <p:ext uri="{BB962C8B-B14F-4D97-AF65-F5344CB8AC3E}">
        <p14:creationId xmlns:p14="http://schemas.microsoft.com/office/powerpoint/2010/main" val="2965377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A7C5C4F-79E1-05B7-FA0E-073DC97D6EEE}"/>
              </a:ext>
            </a:extLst>
          </p:cNvPr>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a:extLst>
              <a:ext uri="{FF2B5EF4-FFF2-40B4-BE49-F238E27FC236}">
                <a16:creationId xmlns:a16="http://schemas.microsoft.com/office/drawing/2014/main" id="{334ED467-960E-5AAA-3E5D-127768860A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a:extLst>
              <a:ext uri="{FF2B5EF4-FFF2-40B4-BE49-F238E27FC236}">
                <a16:creationId xmlns:a16="http://schemas.microsoft.com/office/drawing/2014/main" id="{1BA3BDF9-0CC9-FEBD-EB22-8C5650A38ECF}"/>
              </a:ext>
            </a:extLst>
          </p:cNvPr>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a:extLst>
              <a:ext uri="{FF2B5EF4-FFF2-40B4-BE49-F238E27FC236}">
                <a16:creationId xmlns:a16="http://schemas.microsoft.com/office/drawing/2014/main" id="{C7945E2B-F997-BDC3-A32B-02F4CAF7433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a:extLst>
              <a:ext uri="{FF2B5EF4-FFF2-40B4-BE49-F238E27FC236}">
                <a16:creationId xmlns:a16="http://schemas.microsoft.com/office/drawing/2014/main" id="{AD4A2684-EC30-D977-02C5-9260FC71CE07}"/>
              </a:ext>
            </a:extLst>
          </p:cNvPr>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a:extLst>
              <a:ext uri="{FF2B5EF4-FFF2-40B4-BE49-F238E27FC236}">
                <a16:creationId xmlns:a16="http://schemas.microsoft.com/office/drawing/2014/main" id="{21E2E896-CB02-513C-220D-FF0A59BE8DC8}"/>
              </a:ext>
            </a:extLst>
          </p:cNvPr>
          <p:cNvSpPr>
            <a:spLocks noGrp="1"/>
          </p:cNvSpPr>
          <p:nvPr>
            <p:ph type="dt" sz="half" idx="10"/>
          </p:nvPr>
        </p:nvSpPr>
        <p:spPr/>
        <p:txBody>
          <a:bodyPr/>
          <a:lstStyle/>
          <a:p>
            <a:fld id="{FC110C20-4C74-4B03-91EA-3E11143C9E3D}" type="datetimeFigureOut">
              <a:rPr lang="nb-NO" smtClean="0"/>
              <a:t>02.10.2024</a:t>
            </a:fld>
            <a:endParaRPr lang="nb-NO"/>
          </a:p>
        </p:txBody>
      </p:sp>
      <p:sp>
        <p:nvSpPr>
          <p:cNvPr id="8" name="Plassholder for bunntekst 7">
            <a:extLst>
              <a:ext uri="{FF2B5EF4-FFF2-40B4-BE49-F238E27FC236}">
                <a16:creationId xmlns:a16="http://schemas.microsoft.com/office/drawing/2014/main" id="{47A56A1F-3BA5-1890-C817-8260AC20739A}"/>
              </a:ext>
            </a:extLst>
          </p:cNvPr>
          <p:cNvSpPr>
            <a:spLocks noGrp="1"/>
          </p:cNvSpPr>
          <p:nvPr>
            <p:ph type="ftr" sz="quarter" idx="11"/>
          </p:nvPr>
        </p:nvSpPr>
        <p:spPr/>
        <p:txBody>
          <a:bodyPr/>
          <a:lstStyle/>
          <a:p>
            <a:endParaRPr lang="nb-NO"/>
          </a:p>
        </p:txBody>
      </p:sp>
      <p:sp>
        <p:nvSpPr>
          <p:cNvPr id="9" name="Plassholder for lysbildenummer 8">
            <a:extLst>
              <a:ext uri="{FF2B5EF4-FFF2-40B4-BE49-F238E27FC236}">
                <a16:creationId xmlns:a16="http://schemas.microsoft.com/office/drawing/2014/main" id="{A0CB9959-BD50-4EB5-EEF1-DFA27C4E27E5}"/>
              </a:ext>
            </a:extLst>
          </p:cNvPr>
          <p:cNvSpPr>
            <a:spLocks noGrp="1"/>
          </p:cNvSpPr>
          <p:nvPr>
            <p:ph type="sldNum" sz="quarter" idx="12"/>
          </p:nvPr>
        </p:nvSpPr>
        <p:spPr/>
        <p:txBody>
          <a:bodyPr/>
          <a:lstStyle/>
          <a:p>
            <a:fld id="{E96B7C20-156F-4AB9-AB44-90C8D5664FE3}" type="slidenum">
              <a:rPr lang="nb-NO" smtClean="0"/>
              <a:t>‹#›</a:t>
            </a:fld>
            <a:endParaRPr lang="nb-NO"/>
          </a:p>
        </p:txBody>
      </p:sp>
    </p:spTree>
    <p:extLst>
      <p:ext uri="{BB962C8B-B14F-4D97-AF65-F5344CB8AC3E}">
        <p14:creationId xmlns:p14="http://schemas.microsoft.com/office/powerpoint/2010/main" val="1638580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24270BA-886E-8E95-5C49-B3014C620ADB}"/>
              </a:ext>
            </a:extLst>
          </p:cNvPr>
          <p:cNvSpPr>
            <a:spLocks noGrp="1"/>
          </p:cNvSpPr>
          <p:nvPr>
            <p:ph type="title"/>
          </p:nvPr>
        </p:nvSpPr>
        <p:spPr/>
        <p:txBody>
          <a:bodyPr/>
          <a:lstStyle/>
          <a:p>
            <a:r>
              <a:rPr lang="nb-NO"/>
              <a:t>Klikk for å redigere tittelstil</a:t>
            </a:r>
          </a:p>
        </p:txBody>
      </p:sp>
      <p:sp>
        <p:nvSpPr>
          <p:cNvPr id="3" name="Plassholder for dato 2">
            <a:extLst>
              <a:ext uri="{FF2B5EF4-FFF2-40B4-BE49-F238E27FC236}">
                <a16:creationId xmlns:a16="http://schemas.microsoft.com/office/drawing/2014/main" id="{82C7D9C9-E566-0D27-2521-78CE4FB40C66}"/>
              </a:ext>
            </a:extLst>
          </p:cNvPr>
          <p:cNvSpPr>
            <a:spLocks noGrp="1"/>
          </p:cNvSpPr>
          <p:nvPr>
            <p:ph type="dt" sz="half" idx="10"/>
          </p:nvPr>
        </p:nvSpPr>
        <p:spPr/>
        <p:txBody>
          <a:bodyPr/>
          <a:lstStyle/>
          <a:p>
            <a:fld id="{FC110C20-4C74-4B03-91EA-3E11143C9E3D}" type="datetimeFigureOut">
              <a:rPr lang="nb-NO" smtClean="0"/>
              <a:t>02.10.2024</a:t>
            </a:fld>
            <a:endParaRPr lang="nb-NO"/>
          </a:p>
        </p:txBody>
      </p:sp>
      <p:sp>
        <p:nvSpPr>
          <p:cNvPr id="4" name="Plassholder for bunntekst 3">
            <a:extLst>
              <a:ext uri="{FF2B5EF4-FFF2-40B4-BE49-F238E27FC236}">
                <a16:creationId xmlns:a16="http://schemas.microsoft.com/office/drawing/2014/main" id="{7A780158-7814-3A24-27C1-8C80954DCE2D}"/>
              </a:ext>
            </a:extLst>
          </p:cNvPr>
          <p:cNvSpPr>
            <a:spLocks noGrp="1"/>
          </p:cNvSpPr>
          <p:nvPr>
            <p:ph type="ftr" sz="quarter" idx="11"/>
          </p:nvPr>
        </p:nvSpPr>
        <p:spPr/>
        <p:txBody>
          <a:bodyPr/>
          <a:lstStyle/>
          <a:p>
            <a:endParaRPr lang="nb-NO"/>
          </a:p>
        </p:txBody>
      </p:sp>
      <p:sp>
        <p:nvSpPr>
          <p:cNvPr id="5" name="Plassholder for lysbildenummer 4">
            <a:extLst>
              <a:ext uri="{FF2B5EF4-FFF2-40B4-BE49-F238E27FC236}">
                <a16:creationId xmlns:a16="http://schemas.microsoft.com/office/drawing/2014/main" id="{CC03AA8B-E61E-4EE2-1C68-3A4B4CA990C0}"/>
              </a:ext>
            </a:extLst>
          </p:cNvPr>
          <p:cNvSpPr>
            <a:spLocks noGrp="1"/>
          </p:cNvSpPr>
          <p:nvPr>
            <p:ph type="sldNum" sz="quarter" idx="12"/>
          </p:nvPr>
        </p:nvSpPr>
        <p:spPr/>
        <p:txBody>
          <a:bodyPr/>
          <a:lstStyle/>
          <a:p>
            <a:fld id="{E96B7C20-156F-4AB9-AB44-90C8D5664FE3}" type="slidenum">
              <a:rPr lang="nb-NO" smtClean="0"/>
              <a:t>‹#›</a:t>
            </a:fld>
            <a:endParaRPr lang="nb-NO"/>
          </a:p>
        </p:txBody>
      </p:sp>
    </p:spTree>
    <p:extLst>
      <p:ext uri="{BB962C8B-B14F-4D97-AF65-F5344CB8AC3E}">
        <p14:creationId xmlns:p14="http://schemas.microsoft.com/office/powerpoint/2010/main" val="3947837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a:extLst>
              <a:ext uri="{FF2B5EF4-FFF2-40B4-BE49-F238E27FC236}">
                <a16:creationId xmlns:a16="http://schemas.microsoft.com/office/drawing/2014/main" id="{9E794DE4-D633-91B9-4EB9-09781A20CBCC}"/>
              </a:ext>
            </a:extLst>
          </p:cNvPr>
          <p:cNvSpPr>
            <a:spLocks noGrp="1"/>
          </p:cNvSpPr>
          <p:nvPr>
            <p:ph type="dt" sz="half" idx="10"/>
          </p:nvPr>
        </p:nvSpPr>
        <p:spPr/>
        <p:txBody>
          <a:bodyPr/>
          <a:lstStyle/>
          <a:p>
            <a:fld id="{FC110C20-4C74-4B03-91EA-3E11143C9E3D}" type="datetimeFigureOut">
              <a:rPr lang="nb-NO" smtClean="0"/>
              <a:t>02.10.2024</a:t>
            </a:fld>
            <a:endParaRPr lang="nb-NO"/>
          </a:p>
        </p:txBody>
      </p:sp>
      <p:sp>
        <p:nvSpPr>
          <p:cNvPr id="3" name="Plassholder for bunntekst 2">
            <a:extLst>
              <a:ext uri="{FF2B5EF4-FFF2-40B4-BE49-F238E27FC236}">
                <a16:creationId xmlns:a16="http://schemas.microsoft.com/office/drawing/2014/main" id="{29BCE45B-19BF-3A9C-DFDF-F40DB74BDA63}"/>
              </a:ext>
            </a:extLst>
          </p:cNvPr>
          <p:cNvSpPr>
            <a:spLocks noGrp="1"/>
          </p:cNvSpPr>
          <p:nvPr>
            <p:ph type="ftr" sz="quarter" idx="11"/>
          </p:nvPr>
        </p:nvSpPr>
        <p:spPr/>
        <p:txBody>
          <a:bodyPr/>
          <a:lstStyle/>
          <a:p>
            <a:endParaRPr lang="nb-NO"/>
          </a:p>
        </p:txBody>
      </p:sp>
      <p:sp>
        <p:nvSpPr>
          <p:cNvPr id="4" name="Plassholder for lysbildenummer 3">
            <a:extLst>
              <a:ext uri="{FF2B5EF4-FFF2-40B4-BE49-F238E27FC236}">
                <a16:creationId xmlns:a16="http://schemas.microsoft.com/office/drawing/2014/main" id="{7194014C-1629-3474-9E0B-2B8A9B7EA147}"/>
              </a:ext>
            </a:extLst>
          </p:cNvPr>
          <p:cNvSpPr>
            <a:spLocks noGrp="1"/>
          </p:cNvSpPr>
          <p:nvPr>
            <p:ph type="sldNum" sz="quarter" idx="12"/>
          </p:nvPr>
        </p:nvSpPr>
        <p:spPr/>
        <p:txBody>
          <a:bodyPr/>
          <a:lstStyle/>
          <a:p>
            <a:fld id="{E96B7C20-156F-4AB9-AB44-90C8D5664FE3}" type="slidenum">
              <a:rPr lang="nb-NO" smtClean="0"/>
              <a:t>‹#›</a:t>
            </a:fld>
            <a:endParaRPr lang="nb-NO"/>
          </a:p>
        </p:txBody>
      </p:sp>
    </p:spTree>
    <p:extLst>
      <p:ext uri="{BB962C8B-B14F-4D97-AF65-F5344CB8AC3E}">
        <p14:creationId xmlns:p14="http://schemas.microsoft.com/office/powerpoint/2010/main" val="1088938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72E555A-2986-DA4F-EACC-082824BE77C5}"/>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a:extLst>
              <a:ext uri="{FF2B5EF4-FFF2-40B4-BE49-F238E27FC236}">
                <a16:creationId xmlns:a16="http://schemas.microsoft.com/office/drawing/2014/main" id="{70B8C926-C6DB-F44A-F1A8-F2DFB24853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a:extLst>
              <a:ext uri="{FF2B5EF4-FFF2-40B4-BE49-F238E27FC236}">
                <a16:creationId xmlns:a16="http://schemas.microsoft.com/office/drawing/2014/main" id="{6102BD01-1642-306F-3C04-6AE5F1073E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D45688D5-538E-E75A-591D-A1AF87FB3324}"/>
              </a:ext>
            </a:extLst>
          </p:cNvPr>
          <p:cNvSpPr>
            <a:spLocks noGrp="1"/>
          </p:cNvSpPr>
          <p:nvPr>
            <p:ph type="dt" sz="half" idx="10"/>
          </p:nvPr>
        </p:nvSpPr>
        <p:spPr/>
        <p:txBody>
          <a:bodyPr/>
          <a:lstStyle/>
          <a:p>
            <a:fld id="{FC110C20-4C74-4B03-91EA-3E11143C9E3D}" type="datetimeFigureOut">
              <a:rPr lang="nb-NO" smtClean="0"/>
              <a:t>02.10.2024</a:t>
            </a:fld>
            <a:endParaRPr lang="nb-NO"/>
          </a:p>
        </p:txBody>
      </p:sp>
      <p:sp>
        <p:nvSpPr>
          <p:cNvPr id="6" name="Plassholder for bunntekst 5">
            <a:extLst>
              <a:ext uri="{FF2B5EF4-FFF2-40B4-BE49-F238E27FC236}">
                <a16:creationId xmlns:a16="http://schemas.microsoft.com/office/drawing/2014/main" id="{DC8856A2-D109-BAE1-2452-F5DE8E963B05}"/>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5E5DDCB2-5256-0E2B-A659-CF6656A75E5C}"/>
              </a:ext>
            </a:extLst>
          </p:cNvPr>
          <p:cNvSpPr>
            <a:spLocks noGrp="1"/>
          </p:cNvSpPr>
          <p:nvPr>
            <p:ph type="sldNum" sz="quarter" idx="12"/>
          </p:nvPr>
        </p:nvSpPr>
        <p:spPr/>
        <p:txBody>
          <a:bodyPr/>
          <a:lstStyle/>
          <a:p>
            <a:fld id="{E96B7C20-156F-4AB9-AB44-90C8D5664FE3}" type="slidenum">
              <a:rPr lang="nb-NO" smtClean="0"/>
              <a:t>‹#›</a:t>
            </a:fld>
            <a:endParaRPr lang="nb-NO"/>
          </a:p>
        </p:txBody>
      </p:sp>
    </p:spTree>
    <p:extLst>
      <p:ext uri="{BB962C8B-B14F-4D97-AF65-F5344CB8AC3E}">
        <p14:creationId xmlns:p14="http://schemas.microsoft.com/office/powerpoint/2010/main" val="2166258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BCECC0D-BD9F-8C44-897C-E391EA855235}"/>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a:extLst>
              <a:ext uri="{FF2B5EF4-FFF2-40B4-BE49-F238E27FC236}">
                <a16:creationId xmlns:a16="http://schemas.microsoft.com/office/drawing/2014/main" id="{2BA24BEC-7D05-C9B1-A7ED-271D6CBF9B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a:extLst>
              <a:ext uri="{FF2B5EF4-FFF2-40B4-BE49-F238E27FC236}">
                <a16:creationId xmlns:a16="http://schemas.microsoft.com/office/drawing/2014/main" id="{EF82868D-004E-2CB4-FB7F-0597BD2909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6096A30E-BC8F-DA0F-C94B-15663421DFCE}"/>
              </a:ext>
            </a:extLst>
          </p:cNvPr>
          <p:cNvSpPr>
            <a:spLocks noGrp="1"/>
          </p:cNvSpPr>
          <p:nvPr>
            <p:ph type="dt" sz="half" idx="10"/>
          </p:nvPr>
        </p:nvSpPr>
        <p:spPr/>
        <p:txBody>
          <a:bodyPr/>
          <a:lstStyle/>
          <a:p>
            <a:fld id="{FC110C20-4C74-4B03-91EA-3E11143C9E3D}" type="datetimeFigureOut">
              <a:rPr lang="nb-NO" smtClean="0"/>
              <a:t>02.10.2024</a:t>
            </a:fld>
            <a:endParaRPr lang="nb-NO"/>
          </a:p>
        </p:txBody>
      </p:sp>
      <p:sp>
        <p:nvSpPr>
          <p:cNvPr id="6" name="Plassholder for bunntekst 5">
            <a:extLst>
              <a:ext uri="{FF2B5EF4-FFF2-40B4-BE49-F238E27FC236}">
                <a16:creationId xmlns:a16="http://schemas.microsoft.com/office/drawing/2014/main" id="{2E558290-4763-DF72-F970-91E1D2443D53}"/>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DBBDE965-DF36-331E-FD63-B424554DB9C4}"/>
              </a:ext>
            </a:extLst>
          </p:cNvPr>
          <p:cNvSpPr>
            <a:spLocks noGrp="1"/>
          </p:cNvSpPr>
          <p:nvPr>
            <p:ph type="sldNum" sz="quarter" idx="12"/>
          </p:nvPr>
        </p:nvSpPr>
        <p:spPr/>
        <p:txBody>
          <a:bodyPr/>
          <a:lstStyle/>
          <a:p>
            <a:fld id="{E96B7C20-156F-4AB9-AB44-90C8D5664FE3}" type="slidenum">
              <a:rPr lang="nb-NO" smtClean="0"/>
              <a:t>‹#›</a:t>
            </a:fld>
            <a:endParaRPr lang="nb-NO"/>
          </a:p>
        </p:txBody>
      </p:sp>
    </p:spTree>
    <p:extLst>
      <p:ext uri="{BB962C8B-B14F-4D97-AF65-F5344CB8AC3E}">
        <p14:creationId xmlns:p14="http://schemas.microsoft.com/office/powerpoint/2010/main" val="4028753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6A03DE90-B9BF-5DE4-DEC2-6609EE2C8B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a:extLst>
              <a:ext uri="{FF2B5EF4-FFF2-40B4-BE49-F238E27FC236}">
                <a16:creationId xmlns:a16="http://schemas.microsoft.com/office/drawing/2014/main" id="{5DAA3711-5312-D2EA-E3A5-4D43999C889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614233E1-95E7-B1E6-62D3-3BE5436660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C110C20-4C74-4B03-91EA-3E11143C9E3D}" type="datetimeFigureOut">
              <a:rPr lang="nb-NO" smtClean="0"/>
              <a:t>02.10.2024</a:t>
            </a:fld>
            <a:endParaRPr lang="nb-NO"/>
          </a:p>
        </p:txBody>
      </p:sp>
      <p:sp>
        <p:nvSpPr>
          <p:cNvPr id="5" name="Plassholder for bunntekst 4">
            <a:extLst>
              <a:ext uri="{FF2B5EF4-FFF2-40B4-BE49-F238E27FC236}">
                <a16:creationId xmlns:a16="http://schemas.microsoft.com/office/drawing/2014/main" id="{66423979-23AF-4D0E-8A82-39BA041F27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nb-NO"/>
          </a:p>
        </p:txBody>
      </p:sp>
      <p:sp>
        <p:nvSpPr>
          <p:cNvPr id="6" name="Plassholder for lysbildenummer 5">
            <a:extLst>
              <a:ext uri="{FF2B5EF4-FFF2-40B4-BE49-F238E27FC236}">
                <a16:creationId xmlns:a16="http://schemas.microsoft.com/office/drawing/2014/main" id="{D5E5484B-C114-D540-B5D3-29F8F3B9EA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96B7C20-156F-4AB9-AB44-90C8D5664FE3}" type="slidenum">
              <a:rPr lang="nb-NO" smtClean="0"/>
              <a:t>‹#›</a:t>
            </a:fld>
            <a:endParaRPr lang="nb-NO"/>
          </a:p>
        </p:txBody>
      </p:sp>
    </p:spTree>
    <p:extLst>
      <p:ext uri="{BB962C8B-B14F-4D97-AF65-F5344CB8AC3E}">
        <p14:creationId xmlns:p14="http://schemas.microsoft.com/office/powerpoint/2010/main" val="4067151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ideo" Target="https://www.youtube.com/embed/U2YolBOoWNs?feature=oembed" TargetMode="Externa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ideo" Target="https://www.youtube.com/embed/4fXE0AoDWXw?feature=oembed" TargetMode="Externa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ideo" Target="https://www.youtube.com/embed/dZKmsGvBSsI?feature=oembed" TargetMode="External"/><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Bilde 60" descr="Et bilde som inneholder tekst, Font, skjermbilde, grafisk design&#10;&#10;Automatisk generert beskrivelse">
            <a:extLst>
              <a:ext uri="{FF2B5EF4-FFF2-40B4-BE49-F238E27FC236}">
                <a16:creationId xmlns:a16="http://schemas.microsoft.com/office/drawing/2014/main" id="{2486B0A9-43FF-3AE0-FDC5-20F35253F7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790715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skjermbilde, Font, design&#10;&#10;Automatisk generert beskrivelse">
            <a:extLst>
              <a:ext uri="{FF2B5EF4-FFF2-40B4-BE49-F238E27FC236}">
                <a16:creationId xmlns:a16="http://schemas.microsoft.com/office/drawing/2014/main" id="{0CF206C7-6F5F-6000-EBEE-E3C4F05F7E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849213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6F2E9"/>
        </a:solidFill>
        <a:effectLst/>
      </p:bgPr>
    </p:bg>
    <p:spTree>
      <p:nvGrpSpPr>
        <p:cNvPr id="1" name=""/>
        <p:cNvGrpSpPr/>
        <p:nvPr/>
      </p:nvGrpSpPr>
      <p:grpSpPr>
        <a:xfrm>
          <a:off x="0" y="0"/>
          <a:ext cx="0" cy="0"/>
          <a:chOff x="0" y="0"/>
          <a:chExt cx="0" cy="0"/>
        </a:xfrm>
      </p:grpSpPr>
      <p:pic>
        <p:nvPicPr>
          <p:cNvPr id="4" name="Media på Internett 3" title="LifeHack - Bli en superlytter!">
            <a:hlinkClick r:id="" action="ppaction://media"/>
            <a:extLst>
              <a:ext uri="{FF2B5EF4-FFF2-40B4-BE49-F238E27FC236}">
                <a16:creationId xmlns:a16="http://schemas.microsoft.com/office/drawing/2014/main" id="{8A6D9717-C604-2E2C-206A-AA38F305DF45}"/>
              </a:ext>
            </a:extLst>
          </p:cNvPr>
          <p:cNvPicPr>
            <a:picLocks noRot="1" noChangeAspect="1"/>
          </p:cNvPicPr>
          <p:nvPr>
            <a:videoFile r:link="rId1"/>
          </p:nvPr>
        </p:nvPicPr>
        <p:blipFill>
          <a:blip r:embed="rId4"/>
          <a:stretch>
            <a:fillRect/>
          </a:stretch>
        </p:blipFill>
        <p:spPr>
          <a:xfrm>
            <a:off x="1016000" y="558800"/>
            <a:ext cx="10160000" cy="5740400"/>
          </a:xfrm>
          <a:prstGeom prst="rect">
            <a:avLst/>
          </a:prstGeom>
        </p:spPr>
      </p:pic>
    </p:spTree>
    <p:extLst>
      <p:ext uri="{BB962C8B-B14F-4D97-AF65-F5344CB8AC3E}">
        <p14:creationId xmlns:p14="http://schemas.microsoft.com/office/powerpoint/2010/main" val="4031029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skjermbilde, Font, design&#10;&#10;Automatisk generert beskrivelse">
            <a:extLst>
              <a:ext uri="{FF2B5EF4-FFF2-40B4-BE49-F238E27FC236}">
                <a16:creationId xmlns:a16="http://schemas.microsoft.com/office/drawing/2014/main" id="{8613FCAF-48CF-835B-5899-23026961E9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0124284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skjermbilde, clip art, uttrykksikon&#10;&#10;Automatisk generert beskrivelse">
            <a:extLst>
              <a:ext uri="{FF2B5EF4-FFF2-40B4-BE49-F238E27FC236}">
                <a16:creationId xmlns:a16="http://schemas.microsoft.com/office/drawing/2014/main" id="{D3E46E98-A100-4B85-250D-6E38B20CEB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27918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skjermbilde, Font&#10;&#10;Automatisk generert beskrivelse">
            <a:extLst>
              <a:ext uri="{FF2B5EF4-FFF2-40B4-BE49-F238E27FC236}">
                <a16:creationId xmlns:a16="http://schemas.microsoft.com/office/drawing/2014/main" id="{BCEFF271-CF71-DEB7-D4B9-83A7641DA8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0330115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Font, skjermbilde, design&#10;&#10;Automatisk generert beskrivelse">
            <a:extLst>
              <a:ext uri="{FF2B5EF4-FFF2-40B4-BE49-F238E27FC236}">
                <a16:creationId xmlns:a16="http://schemas.microsoft.com/office/drawing/2014/main" id="{EBD84355-EF88-7502-E746-49ADD63563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026401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Font, skjermbilde, design&#10;&#10;Automatisk generert beskrivelse">
            <a:extLst>
              <a:ext uri="{FF2B5EF4-FFF2-40B4-BE49-F238E27FC236}">
                <a16:creationId xmlns:a16="http://schemas.microsoft.com/office/drawing/2014/main" id="{3FC7A1A6-9B67-D5EB-7C02-0F5BDADB7F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7917150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Font, skjermbilde, design&#10;&#10;Automatisk generert beskrivelse">
            <a:extLst>
              <a:ext uri="{FF2B5EF4-FFF2-40B4-BE49-F238E27FC236}">
                <a16:creationId xmlns:a16="http://schemas.microsoft.com/office/drawing/2014/main" id="{205FD3D6-E42E-F970-538F-88355C1833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636639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Font, skjermbilde, design&#10;&#10;Automatisk generert beskrivelse">
            <a:extLst>
              <a:ext uri="{FF2B5EF4-FFF2-40B4-BE49-F238E27FC236}">
                <a16:creationId xmlns:a16="http://schemas.microsoft.com/office/drawing/2014/main" id="{A69C489F-B4CD-9E2E-FABD-E6575E0CCE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000768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Font, skjermbilde, design&#10;&#10;Automatisk generert beskrivelse">
            <a:extLst>
              <a:ext uri="{FF2B5EF4-FFF2-40B4-BE49-F238E27FC236}">
                <a16:creationId xmlns:a16="http://schemas.microsoft.com/office/drawing/2014/main" id="{2F0F4810-B40C-C206-2223-126605C2A0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822523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6F2E9"/>
        </a:solidFill>
        <a:effectLst/>
      </p:bgPr>
    </p:bg>
    <p:spTree>
      <p:nvGrpSpPr>
        <p:cNvPr id="1" name=""/>
        <p:cNvGrpSpPr/>
        <p:nvPr/>
      </p:nvGrpSpPr>
      <p:grpSpPr>
        <a:xfrm>
          <a:off x="0" y="0"/>
          <a:ext cx="0" cy="0"/>
          <a:chOff x="0" y="0"/>
          <a:chExt cx="0" cy="0"/>
        </a:xfrm>
      </p:grpSpPr>
      <p:pic>
        <p:nvPicPr>
          <p:cNvPr id="8" name="Media på Internett 7" title="Hvorfor snakke sammen?">
            <a:hlinkClick r:id="" action="ppaction://media"/>
            <a:extLst>
              <a:ext uri="{FF2B5EF4-FFF2-40B4-BE49-F238E27FC236}">
                <a16:creationId xmlns:a16="http://schemas.microsoft.com/office/drawing/2014/main" id="{01D71950-F7E0-8B9B-D204-B91B0D8703C6}"/>
              </a:ext>
            </a:extLst>
          </p:cNvPr>
          <p:cNvPicPr>
            <a:picLocks noRot="1" noChangeAspect="1"/>
          </p:cNvPicPr>
          <p:nvPr>
            <a:videoFile r:link="rId1"/>
          </p:nvPr>
        </p:nvPicPr>
        <p:blipFill>
          <a:blip r:embed="rId4"/>
          <a:stretch>
            <a:fillRect/>
          </a:stretch>
        </p:blipFill>
        <p:spPr>
          <a:xfrm>
            <a:off x="1016000" y="558800"/>
            <a:ext cx="10160000" cy="5740400"/>
          </a:xfrm>
          <a:prstGeom prst="rect">
            <a:avLst/>
          </a:prstGeom>
        </p:spPr>
      </p:pic>
    </p:spTree>
    <p:extLst>
      <p:ext uri="{BB962C8B-B14F-4D97-AF65-F5344CB8AC3E}">
        <p14:creationId xmlns:p14="http://schemas.microsoft.com/office/powerpoint/2010/main" val="3003235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skjermbilde, Font, logo&#10;&#10;Automatisk generert beskrivelse">
            <a:extLst>
              <a:ext uri="{FF2B5EF4-FFF2-40B4-BE49-F238E27FC236}">
                <a16:creationId xmlns:a16="http://schemas.microsoft.com/office/drawing/2014/main" id="{33FAAFBE-01BB-095D-E256-0B7F0130F3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7070272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Font, skjermbilde, design&#10;&#10;Automatisk generert beskrivelse">
            <a:extLst>
              <a:ext uri="{FF2B5EF4-FFF2-40B4-BE49-F238E27FC236}">
                <a16:creationId xmlns:a16="http://schemas.microsoft.com/office/drawing/2014/main" id="{28CDE387-5682-FB25-7C62-803CAA6DA5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0782421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skjermbilde, Font&#10;&#10;Automatisk generert beskrivelse">
            <a:extLst>
              <a:ext uri="{FF2B5EF4-FFF2-40B4-BE49-F238E27FC236}">
                <a16:creationId xmlns:a16="http://schemas.microsoft.com/office/drawing/2014/main" id="{86C4E5E0-F03D-6142-B723-CFED2A041C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1854326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Font, skjermbilde, design&#10;&#10;Automatisk generert beskrivelse">
            <a:extLst>
              <a:ext uri="{FF2B5EF4-FFF2-40B4-BE49-F238E27FC236}">
                <a16:creationId xmlns:a16="http://schemas.microsoft.com/office/drawing/2014/main" id="{E0968ED8-D875-AE2F-8B88-481BB3C4B2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3186901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skjermbilde, Font, design&#10;&#10;Automatisk generert beskrivelse">
            <a:extLst>
              <a:ext uri="{FF2B5EF4-FFF2-40B4-BE49-F238E27FC236}">
                <a16:creationId xmlns:a16="http://schemas.microsoft.com/office/drawing/2014/main" id="{23FEE18A-5FD6-C0A3-1F87-7B31CEDB7A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9300256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6F2E9"/>
        </a:solidFill>
        <a:effectLst/>
      </p:bgPr>
    </p:bg>
    <p:spTree>
      <p:nvGrpSpPr>
        <p:cNvPr id="1" name=""/>
        <p:cNvGrpSpPr/>
        <p:nvPr/>
      </p:nvGrpSpPr>
      <p:grpSpPr>
        <a:xfrm>
          <a:off x="0" y="0"/>
          <a:ext cx="0" cy="0"/>
          <a:chOff x="0" y="0"/>
          <a:chExt cx="0" cy="0"/>
        </a:xfrm>
      </p:grpSpPr>
      <p:pic>
        <p:nvPicPr>
          <p:cNvPr id="4" name="Media på Internett 3" title="Fra SmallTalk til DeepTalk">
            <a:hlinkClick r:id="" action="ppaction://media"/>
            <a:extLst>
              <a:ext uri="{FF2B5EF4-FFF2-40B4-BE49-F238E27FC236}">
                <a16:creationId xmlns:a16="http://schemas.microsoft.com/office/drawing/2014/main" id="{45CE5236-D32B-4AB0-A284-DCC23D064866}"/>
              </a:ext>
            </a:extLst>
          </p:cNvPr>
          <p:cNvPicPr>
            <a:picLocks noRot="1" noChangeAspect="1"/>
          </p:cNvPicPr>
          <p:nvPr>
            <a:videoFile r:link="rId1"/>
          </p:nvPr>
        </p:nvPicPr>
        <p:blipFill>
          <a:blip r:embed="rId4"/>
          <a:stretch>
            <a:fillRect/>
          </a:stretch>
        </p:blipFill>
        <p:spPr>
          <a:xfrm>
            <a:off x="1016000" y="558800"/>
            <a:ext cx="10160000" cy="5740400"/>
          </a:xfrm>
          <a:prstGeom prst="rect">
            <a:avLst/>
          </a:prstGeom>
        </p:spPr>
      </p:pic>
    </p:spTree>
    <p:extLst>
      <p:ext uri="{BB962C8B-B14F-4D97-AF65-F5344CB8AC3E}">
        <p14:creationId xmlns:p14="http://schemas.microsoft.com/office/powerpoint/2010/main" val="1726887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Font, skjermbilde, design&#10;&#10;Automatisk generert beskrivelse">
            <a:extLst>
              <a:ext uri="{FF2B5EF4-FFF2-40B4-BE49-F238E27FC236}">
                <a16:creationId xmlns:a16="http://schemas.microsoft.com/office/drawing/2014/main" id="{E96E782C-C0E3-F974-A840-B4BB27F7D5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8070382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e 5" descr="Et bilde som inneholder tekst, skjermbilde, Font, design&#10;&#10;Automatisk generert beskrivelse">
            <a:extLst>
              <a:ext uri="{FF2B5EF4-FFF2-40B4-BE49-F238E27FC236}">
                <a16:creationId xmlns:a16="http://schemas.microsoft.com/office/drawing/2014/main" id="{BAC0CC59-55D7-5BE9-69F1-BED0CE1AAF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29884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Font, skjermbilde, logo&#10;&#10;Automatisk generert beskrivelse">
            <a:extLst>
              <a:ext uri="{FF2B5EF4-FFF2-40B4-BE49-F238E27FC236}">
                <a16:creationId xmlns:a16="http://schemas.microsoft.com/office/drawing/2014/main" id="{0A81CDF4-A452-D08B-33ED-D6121108AC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179981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skjermbilde, Font, design&#10;&#10;Automatisk generert beskrivelse">
            <a:extLst>
              <a:ext uri="{FF2B5EF4-FFF2-40B4-BE49-F238E27FC236}">
                <a16:creationId xmlns:a16="http://schemas.microsoft.com/office/drawing/2014/main" id="{4743C53D-4BB7-D50B-0CDC-0D3413A3D4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414074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Font, skjermbilde, design&#10;&#10;Automatisk generert beskrivelse">
            <a:extLst>
              <a:ext uri="{FF2B5EF4-FFF2-40B4-BE49-F238E27FC236}">
                <a16:creationId xmlns:a16="http://schemas.microsoft.com/office/drawing/2014/main" id="{F0C5FC0F-AFE9-E6F9-0F57-D60E319E59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338812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Font, skjermbilde, design&#10;&#10;Automatisk generert beskrivelse">
            <a:extLst>
              <a:ext uri="{FF2B5EF4-FFF2-40B4-BE49-F238E27FC236}">
                <a16:creationId xmlns:a16="http://schemas.microsoft.com/office/drawing/2014/main" id="{EAE906E6-7712-654E-0F9B-74A81CB525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099282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Font, skjermbilde, design&#10;&#10;Automatisk generert beskrivelse">
            <a:extLst>
              <a:ext uri="{FF2B5EF4-FFF2-40B4-BE49-F238E27FC236}">
                <a16:creationId xmlns:a16="http://schemas.microsoft.com/office/drawing/2014/main" id="{BB581123-DF36-7057-A642-B12E686FEA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746494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Font, skjermbilde, design&#10;&#10;Automatisk generert beskrivelse">
            <a:extLst>
              <a:ext uri="{FF2B5EF4-FFF2-40B4-BE49-F238E27FC236}">
                <a16:creationId xmlns:a16="http://schemas.microsoft.com/office/drawing/2014/main" id="{23E5108A-013D-DF51-DEE7-B7256C5A4B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700054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 Font, skjermbilde, design&#10;&#10;Automatisk generert beskrivelse">
            <a:extLst>
              <a:ext uri="{FF2B5EF4-FFF2-40B4-BE49-F238E27FC236}">
                <a16:creationId xmlns:a16="http://schemas.microsoft.com/office/drawing/2014/main" id="{455979B2-A153-1012-9F2E-E8EA9167ED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490590256"/>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DE18F949B3865A4F99B06E599A9979B2" ma:contentTypeVersion="18" ma:contentTypeDescription="Opprett et nytt dokument." ma:contentTypeScope="" ma:versionID="20ac388e4dc9db198a1dfc0697baebd4">
  <xsd:schema xmlns:xsd="http://www.w3.org/2001/XMLSchema" xmlns:xs="http://www.w3.org/2001/XMLSchema" xmlns:p="http://schemas.microsoft.com/office/2006/metadata/properties" xmlns:ns2="b6d8914b-93f4-4f2a-ab83-db2fa90171d9" xmlns:ns3="3a4f5bd0-9793-45b1-902e-da6c99d1365c" targetNamespace="http://schemas.microsoft.com/office/2006/metadata/properties" ma:root="true" ma:fieldsID="0ed42c34fa95916b71afd1c08554140e" ns2:_="" ns3:_="">
    <xsd:import namespace="b6d8914b-93f4-4f2a-ab83-db2fa90171d9"/>
    <xsd:import namespace="3a4f5bd0-9793-45b1-902e-da6c99d1365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LengthInSeconds"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d8914b-93f4-4f2a-ab83-db2fa90171d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lcf76f155ced4ddcb4097134ff3c332f" ma:index="22" nillable="true" ma:taxonomy="true" ma:internalName="lcf76f155ced4ddcb4097134ff3c332f" ma:taxonomyFieldName="MediaServiceImageTags" ma:displayName="Bildemerkelapper" ma:readOnly="false" ma:fieldId="{5cf76f15-5ced-4ddc-b409-7134ff3c332f}" ma:taxonomyMulti="true" ma:sspId="e32b7fca-f940-4f15-bbf3-cedf5875f73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a4f5bd0-9793-45b1-902e-da6c99d1365c" elementFormDefault="qualified">
    <xsd:import namespace="http://schemas.microsoft.com/office/2006/documentManagement/types"/>
    <xsd:import namespace="http://schemas.microsoft.com/office/infopath/2007/PartnerControls"/>
    <xsd:element name="SharedWithUsers" ma:index="14"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Delingsdetaljer" ma:internalName="SharedWithDetails" ma:readOnly="true">
      <xsd:simpleType>
        <xsd:restriction base="dms:Note">
          <xsd:maxLength value="255"/>
        </xsd:restriction>
      </xsd:simpleType>
    </xsd:element>
    <xsd:element name="TaxCatchAll" ma:index="23" nillable="true" ma:displayName="Taxonomy Catch All Column" ma:hidden="true" ma:list="{b5aa408f-3ce4-457f-8c3e-bdf98464ddb4}" ma:internalName="TaxCatchAll" ma:showField="CatchAllData" ma:web="3a4f5bd0-9793-45b1-902e-da6c99d1365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holdstype"/>
        <xsd:element ref="dc:title" minOccurs="0" maxOccurs="1" ma:index="4" ma:displayName="Tit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6d8914b-93f4-4f2a-ab83-db2fa90171d9">
      <Terms xmlns="http://schemas.microsoft.com/office/infopath/2007/PartnerControls"/>
    </lcf76f155ced4ddcb4097134ff3c332f>
    <TaxCatchAll xmlns="3a4f5bd0-9793-45b1-902e-da6c99d1365c" xsi:nil="true"/>
  </documentManagement>
</p:properties>
</file>

<file path=customXml/itemProps1.xml><?xml version="1.0" encoding="utf-8"?>
<ds:datastoreItem xmlns:ds="http://schemas.openxmlformats.org/officeDocument/2006/customXml" ds:itemID="{815C7885-DB57-4701-85DF-DEA8D6EE41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d8914b-93f4-4f2a-ab83-db2fa90171d9"/>
    <ds:schemaRef ds:uri="3a4f5bd0-9793-45b1-902e-da6c99d136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249E9BB-40E5-4385-B3AA-644AD4215DB2}">
  <ds:schemaRefs>
    <ds:schemaRef ds:uri="http://schemas.microsoft.com/sharepoint/v3/contenttype/forms"/>
  </ds:schemaRefs>
</ds:datastoreItem>
</file>

<file path=customXml/itemProps3.xml><?xml version="1.0" encoding="utf-8"?>
<ds:datastoreItem xmlns:ds="http://schemas.openxmlformats.org/officeDocument/2006/customXml" ds:itemID="{41A67BFA-3C0D-4501-98A5-C29CA06A9115}">
  <ds:schemaRefs>
    <ds:schemaRef ds:uri="http://schemas.microsoft.com/office/2006/metadata/properties"/>
    <ds:schemaRef ds:uri="http://schemas.microsoft.com/office/infopath/2007/PartnerControls"/>
    <ds:schemaRef ds:uri="b6d8914b-93f4-4f2a-ab83-db2fa90171d9"/>
    <ds:schemaRef ds:uri="3a4f5bd0-9793-45b1-902e-da6c99d1365c"/>
  </ds:schemaRefs>
</ds:datastoreItem>
</file>

<file path=docProps/app.xml><?xml version="1.0" encoding="utf-8"?>
<Properties xmlns="http://schemas.openxmlformats.org/officeDocument/2006/extended-properties" xmlns:vt="http://schemas.openxmlformats.org/officeDocument/2006/docPropsVTypes">
  <TotalTime>430</TotalTime>
  <Words>1028</Words>
  <Application>Microsoft Office PowerPoint</Application>
  <PresentationFormat>Widescreen</PresentationFormat>
  <Paragraphs>81</Paragraphs>
  <Slides>27</Slides>
  <Notes>19</Notes>
  <HiddenSlides>0</HiddenSlides>
  <MMClips>3</MMClips>
  <ScaleCrop>false</ScaleCrop>
  <HeadingPairs>
    <vt:vector size="6" baseType="variant">
      <vt:variant>
        <vt:lpstr>Brukte skrifter</vt:lpstr>
      </vt:variant>
      <vt:variant>
        <vt:i4>5</vt:i4>
      </vt:variant>
      <vt:variant>
        <vt:lpstr>Tema</vt:lpstr>
      </vt:variant>
      <vt:variant>
        <vt:i4>1</vt:i4>
      </vt:variant>
      <vt:variant>
        <vt:lpstr>Lysbildetitler</vt:lpstr>
      </vt:variant>
      <vt:variant>
        <vt:i4>27</vt:i4>
      </vt:variant>
    </vt:vector>
  </HeadingPairs>
  <TitlesOfParts>
    <vt:vector size="33" baseType="lpstr">
      <vt:lpstr>Aptos</vt:lpstr>
      <vt:lpstr>Aptos Display</vt:lpstr>
      <vt:lpstr>Arial</vt:lpstr>
      <vt:lpstr>YAFb9S1SoX0 0</vt:lpstr>
      <vt:lpstr>YAFb9X2x1Do 0</vt:lpstr>
      <vt:lpstr>Office-tema</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Camilla Pedelino Ek</dc:creator>
  <cp:lastModifiedBy>Camilla Pedelino Ek</cp:lastModifiedBy>
  <cp:revision>1</cp:revision>
  <dcterms:created xsi:type="dcterms:W3CDTF">2024-10-02T05:57:13Z</dcterms:created>
  <dcterms:modified xsi:type="dcterms:W3CDTF">2024-10-02T17:57:40Z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0x010100DE18F949B3865A4F99B06E599A9979B2</vt:lpwstr>
  </property>
  <property fmtid="{D5CDD505-2E9C-101B-9397-08002B2CF9AE}" pid="3" name="MediaServiceImageTags">
    <vt:lpwstr/>
  </property>
</Properties>
</file>