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28"/>
  </p:notesMasterIdLst>
  <p:sldIdLst>
    <p:sldId id="377" r:id="rId5"/>
    <p:sldId id="390" r:id="rId6"/>
    <p:sldId id="391" r:id="rId7"/>
    <p:sldId id="261" r:id="rId8"/>
    <p:sldId id="401" r:id="rId9"/>
    <p:sldId id="379" r:id="rId10"/>
    <p:sldId id="402" r:id="rId11"/>
    <p:sldId id="392" r:id="rId12"/>
    <p:sldId id="393" r:id="rId13"/>
    <p:sldId id="411" r:id="rId14"/>
    <p:sldId id="412" r:id="rId15"/>
    <p:sldId id="413" r:id="rId16"/>
    <p:sldId id="414" r:id="rId17"/>
    <p:sldId id="408" r:id="rId18"/>
    <p:sldId id="415" r:id="rId19"/>
    <p:sldId id="394" r:id="rId20"/>
    <p:sldId id="395" r:id="rId21"/>
    <p:sldId id="396" r:id="rId22"/>
    <p:sldId id="397" r:id="rId23"/>
    <p:sldId id="398" r:id="rId24"/>
    <p:sldId id="399" r:id="rId25"/>
    <p:sldId id="409" r:id="rId26"/>
    <p:sldId id="410" r:id="rId27"/>
  </p:sldIdLst>
  <p:sldSz cx="12192000" cy="6858000"/>
  <p:notesSz cx="6858000" cy="9144000"/>
  <p:embeddedFontLst>
    <p:embeddedFont>
      <p:font typeface="Gill Sans" panose="020B0604020202020204" charset="0"/>
      <p:regular r:id="rId29"/>
      <p:bold r:id="rId30"/>
    </p:embeddedFont>
    <p:embeddedFont>
      <p:font typeface="Sniglet" panose="020B0604020202020204" charset="0"/>
      <p:regular r:id="rId31"/>
      <p:bold r:id="rId32"/>
      <p:italic r:id="rId33"/>
      <p:boldItalic r:id="rId34"/>
    </p:embeddedFont>
    <p:embeddedFont>
      <p:font typeface="Work Sans" pitchFamily="2" charset="0"/>
      <p:regular r:id="rId35"/>
      <p:bold r:id="rId36"/>
      <p:italic r:id="rId37"/>
      <p:boldItalic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8" roundtripDataSignature="AMtx7mjHD/K0Vb+OMBvk8HTgOORbtidIl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10619"/>
    <a:srgbClr val="AEC2D3"/>
    <a:srgbClr val="2B516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F6DF019-2CCC-464A-856C-A68D94BD3B4C}" v="59" dt="2026-08-05T21:12:31.1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236" autoAdjust="0"/>
    <p:restoredTop sz="72458"/>
  </p:normalViewPr>
  <p:slideViewPr>
    <p:cSldViewPr snapToGrid="0">
      <p:cViewPr varScale="1">
        <p:scale>
          <a:sx n="53" d="100"/>
          <a:sy n="53" d="100"/>
        </p:scale>
        <p:origin x="516" y="52"/>
      </p:cViewPr>
      <p:guideLst/>
    </p:cSldViewPr>
  </p:slideViewPr>
  <p:notesTextViewPr>
    <p:cViewPr>
      <p:scale>
        <a:sx n="1" d="1"/>
        <a:sy n="1" d="1"/>
      </p:scale>
      <p:origin x="0" y="-56"/>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font" Target="fonts/font6.fntdata"/><Relationship Id="rId84"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font" Target="fonts/font1.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4.fntdata"/><Relationship Id="rId37" Type="http://schemas.openxmlformats.org/officeDocument/2006/relationships/font" Target="fonts/font9.fntdata"/><Relationship Id="rId79"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36" Type="http://schemas.openxmlformats.org/officeDocument/2006/relationships/font" Target="fonts/font8.fntdata"/><Relationship Id="rId82"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3.fntdata"/><Relationship Id="rId78" Type="http://customschemas.google.com/relationships/presentationmetadata" Target="metadata"/><Relationship Id="rId8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font" Target="fonts/font2.fntdata"/><Relationship Id="rId35" Type="http://schemas.openxmlformats.org/officeDocument/2006/relationships/font" Target="fonts/font7.fntdata"/><Relationship Id="rId8" Type="http://schemas.openxmlformats.org/officeDocument/2006/relationships/slide" Target="slides/slide4.xml"/><Relationship Id="rId80"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5.fntdata"/><Relationship Id="rId38" Type="http://schemas.openxmlformats.org/officeDocument/2006/relationships/font" Target="fonts/font10.fntdata"/><Relationship Id="rId20" Type="http://schemas.openxmlformats.org/officeDocument/2006/relationships/slide" Target="slides/slide16.xml"/><Relationship Id="rId83"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dith Maiers" userId="f2660b4d-1249-4c4d-88a6-fce4c59ce2cf" providerId="ADAL" clId="{72A9EA06-803D-4C63-9140-D99148C05F17}"/>
    <pc:docChg chg="undo custSel addSld delSld modSld sldOrd">
      <pc:chgData name="Judith Maiers" userId="f2660b4d-1249-4c4d-88a6-fce4c59ce2cf" providerId="ADAL" clId="{72A9EA06-803D-4C63-9140-D99148C05F17}" dt="2026-08-05T21:33:51.550" v="2028" actId="20577"/>
      <pc:docMkLst>
        <pc:docMk/>
      </pc:docMkLst>
      <pc:sldChg chg="addSp delSp modSp add mod setBg modNotesTx">
        <pc:chgData name="Judith Maiers" userId="f2660b4d-1249-4c4d-88a6-fce4c59ce2cf" providerId="ADAL" clId="{72A9EA06-803D-4C63-9140-D99148C05F17}" dt="2026-08-05T15:56:47.659" v="825"/>
        <pc:sldMkLst>
          <pc:docMk/>
          <pc:sldMk cId="0" sldId="261"/>
        </pc:sldMkLst>
        <pc:spChg chg="add del mod">
          <ac:chgData name="Judith Maiers" userId="f2660b4d-1249-4c4d-88a6-fce4c59ce2cf" providerId="ADAL" clId="{72A9EA06-803D-4C63-9140-D99148C05F17}" dt="2026-08-05T15:23:26.991" v="616" actId="478"/>
          <ac:spMkLst>
            <pc:docMk/>
            <pc:sldMk cId="0" sldId="261"/>
            <ac:spMk id="3" creationId="{47AC3D92-2D58-7036-C0FC-6C3A91B1B8B5}"/>
          </ac:spMkLst>
        </pc:spChg>
        <pc:spChg chg="add del mod">
          <ac:chgData name="Judith Maiers" userId="f2660b4d-1249-4c4d-88a6-fce4c59ce2cf" providerId="ADAL" clId="{72A9EA06-803D-4C63-9140-D99148C05F17}" dt="2026-08-05T15:55:35.388" v="818" actId="478"/>
          <ac:spMkLst>
            <pc:docMk/>
            <pc:sldMk cId="0" sldId="261"/>
            <ac:spMk id="7" creationId="{858BCE28-AB7C-996E-11C3-A4943AB0D153}"/>
          </ac:spMkLst>
        </pc:spChg>
        <pc:spChg chg="add del mod">
          <ac:chgData name="Judith Maiers" userId="f2660b4d-1249-4c4d-88a6-fce4c59ce2cf" providerId="ADAL" clId="{72A9EA06-803D-4C63-9140-D99148C05F17}" dt="2026-08-05T15:40:16.796" v="798" actId="478"/>
          <ac:spMkLst>
            <pc:docMk/>
            <pc:sldMk cId="0" sldId="261"/>
            <ac:spMk id="8" creationId="{40C32143-7F0D-88C2-7912-995C1B57B841}"/>
          </ac:spMkLst>
        </pc:spChg>
        <pc:spChg chg="del">
          <ac:chgData name="Judith Maiers" userId="f2660b4d-1249-4c4d-88a6-fce4c59ce2cf" providerId="ADAL" clId="{72A9EA06-803D-4C63-9140-D99148C05F17}" dt="2026-08-05T15:23:24.849" v="615" actId="478"/>
          <ac:spMkLst>
            <pc:docMk/>
            <pc:sldMk cId="0" sldId="261"/>
            <ac:spMk id="142" creationId="{00000000-0000-0000-0000-000000000000}"/>
          </ac:spMkLst>
        </pc:spChg>
        <pc:picChg chg="add del mod">
          <ac:chgData name="Judith Maiers" userId="f2660b4d-1249-4c4d-88a6-fce4c59ce2cf" providerId="ADAL" clId="{72A9EA06-803D-4C63-9140-D99148C05F17}" dt="2026-08-05T15:55:45.721" v="819" actId="478"/>
          <ac:picMkLst>
            <pc:docMk/>
            <pc:sldMk cId="0" sldId="261"/>
            <ac:picMk id="5" creationId="{43882715-FF52-183E-C0D5-7A6E8FE30079}"/>
          </ac:picMkLst>
        </pc:picChg>
        <pc:picChg chg="del">
          <ac:chgData name="Judith Maiers" userId="f2660b4d-1249-4c4d-88a6-fce4c59ce2cf" providerId="ADAL" clId="{72A9EA06-803D-4C63-9140-D99148C05F17}" dt="2026-08-05T15:23:24.849" v="615" actId="478"/>
          <ac:picMkLst>
            <pc:docMk/>
            <pc:sldMk cId="0" sldId="261"/>
            <ac:picMk id="44" creationId="{9356832F-CBB4-3A98-8023-805D52F4957B}"/>
          </ac:picMkLst>
        </pc:picChg>
        <pc:picChg chg="del">
          <ac:chgData name="Judith Maiers" userId="f2660b4d-1249-4c4d-88a6-fce4c59ce2cf" providerId="ADAL" clId="{72A9EA06-803D-4C63-9140-D99148C05F17}" dt="2026-08-05T15:23:24.849" v="615" actId="478"/>
          <ac:picMkLst>
            <pc:docMk/>
            <pc:sldMk cId="0" sldId="261"/>
            <ac:picMk id="47" creationId="{99ABF9D7-A6E8-F83B-D0BF-32DC6BED201E}"/>
          </ac:picMkLst>
        </pc:picChg>
        <pc:picChg chg="del">
          <ac:chgData name="Judith Maiers" userId="f2660b4d-1249-4c4d-88a6-fce4c59ce2cf" providerId="ADAL" clId="{72A9EA06-803D-4C63-9140-D99148C05F17}" dt="2026-08-05T15:23:16.848" v="614" actId="478"/>
          <ac:picMkLst>
            <pc:docMk/>
            <pc:sldMk cId="0" sldId="261"/>
            <ac:picMk id="141" creationId="{00000000-0000-0000-0000-000000000000}"/>
          </ac:picMkLst>
        </pc:picChg>
        <pc:picChg chg="del">
          <ac:chgData name="Judith Maiers" userId="f2660b4d-1249-4c4d-88a6-fce4c59ce2cf" providerId="ADAL" clId="{72A9EA06-803D-4C63-9140-D99148C05F17}" dt="2026-08-05T15:23:24.849" v="615" actId="478"/>
          <ac:picMkLst>
            <pc:docMk/>
            <pc:sldMk cId="0" sldId="261"/>
            <ac:picMk id="166" creationId="{B707F0F6-10EC-F28F-1899-8789C840C22E}"/>
          </ac:picMkLst>
        </pc:picChg>
        <pc:picChg chg="del">
          <ac:chgData name="Judith Maiers" userId="f2660b4d-1249-4c4d-88a6-fce4c59ce2cf" providerId="ADAL" clId="{72A9EA06-803D-4C63-9140-D99148C05F17}" dt="2026-08-05T15:23:24.849" v="615" actId="478"/>
          <ac:picMkLst>
            <pc:docMk/>
            <pc:sldMk cId="0" sldId="261"/>
            <ac:picMk id="179" creationId="{D2B9D1E0-469B-2BD7-515D-A95144D00FA9}"/>
          </ac:picMkLst>
        </pc:picChg>
        <pc:picChg chg="del">
          <ac:chgData name="Judith Maiers" userId="f2660b4d-1249-4c4d-88a6-fce4c59ce2cf" providerId="ADAL" clId="{72A9EA06-803D-4C63-9140-D99148C05F17}" dt="2026-08-05T15:23:24.849" v="615" actId="478"/>
          <ac:picMkLst>
            <pc:docMk/>
            <pc:sldMk cId="0" sldId="261"/>
            <ac:picMk id="194" creationId="{90C810BB-A3AA-8582-9745-AF96F1DABB76}"/>
          </ac:picMkLst>
        </pc:picChg>
        <pc:picChg chg="del">
          <ac:chgData name="Judith Maiers" userId="f2660b4d-1249-4c4d-88a6-fce4c59ce2cf" providerId="ADAL" clId="{72A9EA06-803D-4C63-9140-D99148C05F17}" dt="2026-08-05T15:23:24.849" v="615" actId="478"/>
          <ac:picMkLst>
            <pc:docMk/>
            <pc:sldMk cId="0" sldId="261"/>
            <ac:picMk id="196" creationId="{A2FA17E7-4EC8-98A7-F3ED-EC93CB6EB212}"/>
          </ac:picMkLst>
        </pc:picChg>
        <pc:picChg chg="del">
          <ac:chgData name="Judith Maiers" userId="f2660b4d-1249-4c4d-88a6-fce4c59ce2cf" providerId="ADAL" clId="{72A9EA06-803D-4C63-9140-D99148C05F17}" dt="2026-08-05T15:23:24.849" v="615" actId="478"/>
          <ac:picMkLst>
            <pc:docMk/>
            <pc:sldMk cId="0" sldId="261"/>
            <ac:picMk id="200" creationId="{34A7C6BC-5B1F-775C-EB2E-05F87BB08347}"/>
          </ac:picMkLst>
        </pc:picChg>
        <pc:picChg chg="del">
          <ac:chgData name="Judith Maiers" userId="f2660b4d-1249-4c4d-88a6-fce4c59ce2cf" providerId="ADAL" clId="{72A9EA06-803D-4C63-9140-D99148C05F17}" dt="2026-08-05T15:23:24.849" v="615" actId="478"/>
          <ac:picMkLst>
            <pc:docMk/>
            <pc:sldMk cId="0" sldId="261"/>
            <ac:picMk id="209" creationId="{47BB8EE2-8599-7FEC-C027-5DE45519D192}"/>
          </ac:picMkLst>
        </pc:picChg>
      </pc:sldChg>
      <pc:sldChg chg="modSp del mod setBg modNotesTx">
        <pc:chgData name="Judith Maiers" userId="f2660b4d-1249-4c4d-88a6-fce4c59ce2cf" providerId="ADAL" clId="{72A9EA06-803D-4C63-9140-D99148C05F17}" dt="2026-08-05T15:40:39.851" v="801" actId="2696"/>
        <pc:sldMkLst>
          <pc:docMk/>
          <pc:sldMk cId="0" sldId="265"/>
        </pc:sldMkLst>
        <pc:spChg chg="mod">
          <ac:chgData name="Judith Maiers" userId="f2660b4d-1249-4c4d-88a6-fce4c59ce2cf" providerId="ADAL" clId="{72A9EA06-803D-4C63-9140-D99148C05F17}" dt="2026-08-05T15:23:10.820" v="613" actId="1076"/>
          <ac:spMkLst>
            <pc:docMk/>
            <pc:sldMk cId="0" sldId="265"/>
            <ac:spMk id="199" creationId="{00000000-0000-0000-0000-000000000000}"/>
          </ac:spMkLst>
        </pc:spChg>
      </pc:sldChg>
      <pc:sldChg chg="del ord modNotesTx">
        <pc:chgData name="Judith Maiers" userId="f2660b4d-1249-4c4d-88a6-fce4c59ce2cf" providerId="ADAL" clId="{72A9EA06-803D-4C63-9140-D99148C05F17}" dt="2026-08-05T16:00:24.267" v="872" actId="2696"/>
        <pc:sldMkLst>
          <pc:docMk/>
          <pc:sldMk cId="0" sldId="266"/>
        </pc:sldMkLst>
      </pc:sldChg>
      <pc:sldChg chg="add del">
        <pc:chgData name="Judith Maiers" userId="f2660b4d-1249-4c4d-88a6-fce4c59ce2cf" providerId="ADAL" clId="{72A9EA06-803D-4C63-9140-D99148C05F17}" dt="2026-08-05T16:03:39.800" v="903" actId="47"/>
        <pc:sldMkLst>
          <pc:docMk/>
          <pc:sldMk cId="1454412250" sldId="280"/>
        </pc:sldMkLst>
      </pc:sldChg>
      <pc:sldChg chg="del">
        <pc:chgData name="Judith Maiers" userId="f2660b4d-1249-4c4d-88a6-fce4c59ce2cf" providerId="ADAL" clId="{72A9EA06-803D-4C63-9140-D99148C05F17}" dt="2026-08-05T16:03:55.332" v="909" actId="47"/>
        <pc:sldMkLst>
          <pc:docMk/>
          <pc:sldMk cId="3357748190" sldId="281"/>
        </pc:sldMkLst>
      </pc:sldChg>
      <pc:sldChg chg="del">
        <pc:chgData name="Judith Maiers" userId="f2660b4d-1249-4c4d-88a6-fce4c59ce2cf" providerId="ADAL" clId="{72A9EA06-803D-4C63-9140-D99148C05F17}" dt="2026-08-05T16:03:54.557" v="908" actId="47"/>
        <pc:sldMkLst>
          <pc:docMk/>
          <pc:sldMk cId="254589095" sldId="282"/>
        </pc:sldMkLst>
      </pc:sldChg>
      <pc:sldChg chg="del">
        <pc:chgData name="Judith Maiers" userId="f2660b4d-1249-4c4d-88a6-fce4c59ce2cf" providerId="ADAL" clId="{72A9EA06-803D-4C63-9140-D99148C05F17}" dt="2026-08-05T16:03:57.442" v="911" actId="47"/>
        <pc:sldMkLst>
          <pc:docMk/>
          <pc:sldMk cId="3106805468" sldId="283"/>
        </pc:sldMkLst>
      </pc:sldChg>
      <pc:sldChg chg="del">
        <pc:chgData name="Judith Maiers" userId="f2660b4d-1249-4c4d-88a6-fce4c59ce2cf" providerId="ADAL" clId="{72A9EA06-803D-4C63-9140-D99148C05F17}" dt="2026-08-05T16:03:56.104" v="910" actId="47"/>
        <pc:sldMkLst>
          <pc:docMk/>
          <pc:sldMk cId="3495872053" sldId="284"/>
        </pc:sldMkLst>
      </pc:sldChg>
      <pc:sldChg chg="del">
        <pc:chgData name="Judith Maiers" userId="f2660b4d-1249-4c4d-88a6-fce4c59ce2cf" providerId="ADAL" clId="{72A9EA06-803D-4C63-9140-D99148C05F17}" dt="2026-08-05T16:04:08.779" v="915" actId="47"/>
        <pc:sldMkLst>
          <pc:docMk/>
          <pc:sldMk cId="2185399622" sldId="289"/>
        </pc:sldMkLst>
      </pc:sldChg>
      <pc:sldChg chg="del">
        <pc:chgData name="Judith Maiers" userId="f2660b4d-1249-4c4d-88a6-fce4c59ce2cf" providerId="ADAL" clId="{72A9EA06-803D-4C63-9140-D99148C05F17}" dt="2026-08-05T16:04:10.121" v="916" actId="47"/>
        <pc:sldMkLst>
          <pc:docMk/>
          <pc:sldMk cId="3729701699" sldId="291"/>
        </pc:sldMkLst>
      </pc:sldChg>
      <pc:sldChg chg="del">
        <pc:chgData name="Judith Maiers" userId="f2660b4d-1249-4c4d-88a6-fce4c59ce2cf" providerId="ADAL" clId="{72A9EA06-803D-4C63-9140-D99148C05F17}" dt="2026-08-05T16:04:11.566" v="917" actId="47"/>
        <pc:sldMkLst>
          <pc:docMk/>
          <pc:sldMk cId="43511827" sldId="292"/>
        </pc:sldMkLst>
      </pc:sldChg>
      <pc:sldChg chg="del">
        <pc:chgData name="Judith Maiers" userId="f2660b4d-1249-4c4d-88a6-fce4c59ce2cf" providerId="ADAL" clId="{72A9EA06-803D-4C63-9140-D99148C05F17}" dt="2026-08-05T15:49:34.106" v="809" actId="2696"/>
        <pc:sldMkLst>
          <pc:docMk/>
          <pc:sldMk cId="0" sldId="301"/>
        </pc:sldMkLst>
      </pc:sldChg>
      <pc:sldChg chg="delSp modSp del mod ord modNotesTx">
        <pc:chgData name="Judith Maiers" userId="f2660b4d-1249-4c4d-88a6-fce4c59ce2cf" providerId="ADAL" clId="{72A9EA06-803D-4C63-9140-D99148C05F17}" dt="2026-08-05T16:04:03.767" v="913" actId="47"/>
        <pc:sldMkLst>
          <pc:docMk/>
          <pc:sldMk cId="3892429160" sldId="361"/>
        </pc:sldMkLst>
      </pc:sldChg>
      <pc:sldChg chg="modNotesTx">
        <pc:chgData name="Judith Maiers" userId="f2660b4d-1249-4c4d-88a6-fce4c59ce2cf" providerId="ADAL" clId="{72A9EA06-803D-4C63-9140-D99148C05F17}" dt="2026-08-03T16:33:59.516" v="587" actId="20577"/>
        <pc:sldMkLst>
          <pc:docMk/>
          <pc:sldMk cId="1637014566" sldId="377"/>
        </pc:sldMkLst>
      </pc:sldChg>
      <pc:sldChg chg="modSp mod ord setBg modNotesTx">
        <pc:chgData name="Judith Maiers" userId="f2660b4d-1249-4c4d-88a6-fce4c59ce2cf" providerId="ADAL" clId="{72A9EA06-803D-4C63-9140-D99148C05F17}" dt="2026-08-05T15:56:16.630" v="822" actId="6549"/>
        <pc:sldMkLst>
          <pc:docMk/>
          <pc:sldMk cId="2060197351" sldId="379"/>
        </pc:sldMkLst>
        <pc:spChg chg="mod">
          <ac:chgData name="Judith Maiers" userId="f2660b4d-1249-4c4d-88a6-fce4c59ce2cf" providerId="ADAL" clId="{72A9EA06-803D-4C63-9140-D99148C05F17}" dt="2026-08-05T15:36:06.398" v="779" actId="207"/>
          <ac:spMkLst>
            <pc:docMk/>
            <pc:sldMk cId="2060197351" sldId="379"/>
            <ac:spMk id="199" creationId="{5E50A094-8521-BA6C-21E9-C4FD7D4C4987}"/>
          </ac:spMkLst>
        </pc:spChg>
      </pc:sldChg>
      <pc:sldChg chg="del">
        <pc:chgData name="Judith Maiers" userId="f2660b4d-1249-4c4d-88a6-fce4c59ce2cf" providerId="ADAL" clId="{72A9EA06-803D-4C63-9140-D99148C05F17}" dt="2026-08-05T16:03:58.977" v="912" actId="47"/>
        <pc:sldMkLst>
          <pc:docMk/>
          <pc:sldMk cId="4181223301" sldId="380"/>
        </pc:sldMkLst>
      </pc:sldChg>
      <pc:sldChg chg="modSp new del mod ord">
        <pc:chgData name="Judith Maiers" userId="f2660b4d-1249-4c4d-88a6-fce4c59ce2cf" providerId="ADAL" clId="{72A9EA06-803D-4C63-9140-D99148C05F17}" dt="2026-08-05T15:47:19.849" v="807" actId="2696"/>
        <pc:sldMkLst>
          <pc:docMk/>
          <pc:sldMk cId="1478789565" sldId="381"/>
        </pc:sldMkLst>
      </pc:sldChg>
      <pc:sldChg chg="addSp modSp new del mod ord">
        <pc:chgData name="Judith Maiers" userId="f2660b4d-1249-4c4d-88a6-fce4c59ce2cf" providerId="ADAL" clId="{72A9EA06-803D-4C63-9140-D99148C05F17}" dt="2026-08-05T16:01:51.363" v="876" actId="47"/>
        <pc:sldMkLst>
          <pc:docMk/>
          <pc:sldMk cId="2152167116" sldId="382"/>
        </pc:sldMkLst>
      </pc:sldChg>
      <pc:sldChg chg="modSp add del mod">
        <pc:chgData name="Judith Maiers" userId="f2660b4d-1249-4c4d-88a6-fce4c59ce2cf" providerId="ADAL" clId="{72A9EA06-803D-4C63-9140-D99148C05F17}" dt="2026-08-05T16:03:34.935" v="901" actId="47"/>
        <pc:sldMkLst>
          <pc:docMk/>
          <pc:sldMk cId="2718504096" sldId="383"/>
        </pc:sldMkLst>
      </pc:sldChg>
      <pc:sldChg chg="modSp add del mod">
        <pc:chgData name="Judith Maiers" userId="f2660b4d-1249-4c4d-88a6-fce4c59ce2cf" providerId="ADAL" clId="{72A9EA06-803D-4C63-9140-D99148C05F17}" dt="2026-08-05T16:03:37.373" v="902" actId="47"/>
        <pc:sldMkLst>
          <pc:docMk/>
          <pc:sldMk cId="3762389395" sldId="384"/>
        </pc:sldMkLst>
      </pc:sldChg>
      <pc:sldChg chg="addSp delSp modSp add del mod">
        <pc:chgData name="Judith Maiers" userId="f2660b4d-1249-4c4d-88a6-fce4c59ce2cf" providerId="ADAL" clId="{72A9EA06-803D-4C63-9140-D99148C05F17}" dt="2026-08-05T16:03:46.619" v="905" actId="47"/>
        <pc:sldMkLst>
          <pc:docMk/>
          <pc:sldMk cId="232521297" sldId="385"/>
        </pc:sldMkLst>
      </pc:sldChg>
      <pc:sldChg chg="modSp new del mod">
        <pc:chgData name="Judith Maiers" userId="f2660b4d-1249-4c4d-88a6-fce4c59ce2cf" providerId="ADAL" clId="{72A9EA06-803D-4C63-9140-D99148C05F17}" dt="2026-08-05T16:03:49.678" v="906" actId="47"/>
        <pc:sldMkLst>
          <pc:docMk/>
          <pc:sldMk cId="3786160889" sldId="386"/>
        </pc:sldMkLst>
      </pc:sldChg>
      <pc:sldChg chg="add del">
        <pc:chgData name="Judith Maiers" userId="f2660b4d-1249-4c4d-88a6-fce4c59ce2cf" providerId="ADAL" clId="{72A9EA06-803D-4C63-9140-D99148C05F17}" dt="2026-08-05T16:03:51.974" v="907" actId="47"/>
        <pc:sldMkLst>
          <pc:docMk/>
          <pc:sldMk cId="3334802524" sldId="387"/>
        </pc:sldMkLst>
      </pc:sldChg>
      <pc:sldChg chg="modSp add del mod">
        <pc:chgData name="Judith Maiers" userId="f2660b4d-1249-4c4d-88a6-fce4c59ce2cf" providerId="ADAL" clId="{72A9EA06-803D-4C63-9140-D99148C05F17}" dt="2026-08-05T16:04:07.133" v="914" actId="47"/>
        <pc:sldMkLst>
          <pc:docMk/>
          <pc:sldMk cId="1402151017" sldId="389"/>
        </pc:sldMkLst>
      </pc:sldChg>
      <pc:sldChg chg="add modNotesTx">
        <pc:chgData name="Judith Maiers" userId="f2660b4d-1249-4c4d-88a6-fce4c59ce2cf" providerId="ADAL" clId="{72A9EA06-803D-4C63-9140-D99148C05F17}" dt="2026-08-05T21:30:47.417" v="2008" actId="20577"/>
        <pc:sldMkLst>
          <pc:docMk/>
          <pc:sldMk cId="1227908258" sldId="390"/>
        </pc:sldMkLst>
      </pc:sldChg>
      <pc:sldChg chg="add modNotesTx">
        <pc:chgData name="Judith Maiers" userId="f2660b4d-1249-4c4d-88a6-fce4c59ce2cf" providerId="ADAL" clId="{72A9EA06-803D-4C63-9140-D99148C05F17}" dt="2026-08-05T21:33:51.550" v="2028" actId="20577"/>
        <pc:sldMkLst>
          <pc:docMk/>
          <pc:sldMk cId="935033824" sldId="391"/>
        </pc:sldMkLst>
      </pc:sldChg>
      <pc:sldChg chg="delSp modSp add mod modAnim modNotesTx">
        <pc:chgData name="Judith Maiers" userId="f2660b4d-1249-4c4d-88a6-fce4c59ce2cf" providerId="ADAL" clId="{72A9EA06-803D-4C63-9140-D99148C05F17}" dt="2026-08-05T16:57:49.625" v="1855"/>
        <pc:sldMkLst>
          <pc:docMk/>
          <pc:sldMk cId="1364117247" sldId="392"/>
        </pc:sldMkLst>
        <pc:picChg chg="del">
          <ac:chgData name="Judith Maiers" userId="f2660b4d-1249-4c4d-88a6-fce4c59ce2cf" providerId="ADAL" clId="{72A9EA06-803D-4C63-9140-D99148C05F17}" dt="2026-08-05T16:57:37.928" v="1852" actId="478"/>
          <ac:picMkLst>
            <pc:docMk/>
            <pc:sldMk cId="1364117247" sldId="392"/>
            <ac:picMk id="7" creationId="{777718B6-262C-DE1C-2696-37EE41C83B10}"/>
          </ac:picMkLst>
        </pc:picChg>
        <pc:picChg chg="mod">
          <ac:chgData name="Judith Maiers" userId="f2660b4d-1249-4c4d-88a6-fce4c59ce2cf" providerId="ADAL" clId="{72A9EA06-803D-4C63-9140-D99148C05F17}" dt="2026-08-05T16:57:46.065" v="1854" actId="1076"/>
          <ac:picMkLst>
            <pc:docMk/>
            <pc:sldMk cId="1364117247" sldId="392"/>
            <ac:picMk id="9" creationId="{24AB1133-CBF9-FEA1-C4D2-618508E28CF2}"/>
          </ac:picMkLst>
        </pc:picChg>
      </pc:sldChg>
      <pc:sldChg chg="add modNotesTx">
        <pc:chgData name="Judith Maiers" userId="f2660b4d-1249-4c4d-88a6-fce4c59ce2cf" providerId="ADAL" clId="{72A9EA06-803D-4C63-9140-D99148C05F17}" dt="2026-08-05T16:40:25.425" v="1480" actId="20577"/>
        <pc:sldMkLst>
          <pc:docMk/>
          <pc:sldMk cId="0" sldId="393"/>
        </pc:sldMkLst>
      </pc:sldChg>
      <pc:sldChg chg="add setBg modNotesTx">
        <pc:chgData name="Judith Maiers" userId="f2660b4d-1249-4c4d-88a6-fce4c59ce2cf" providerId="ADAL" clId="{72A9EA06-803D-4C63-9140-D99148C05F17}" dt="2026-08-05T21:06:49.231" v="1865" actId="20577"/>
        <pc:sldMkLst>
          <pc:docMk/>
          <pc:sldMk cId="257160721" sldId="394"/>
        </pc:sldMkLst>
      </pc:sldChg>
      <pc:sldChg chg="add modNotesTx">
        <pc:chgData name="Judith Maiers" userId="f2660b4d-1249-4c4d-88a6-fce4c59ce2cf" providerId="ADAL" clId="{72A9EA06-803D-4C63-9140-D99148C05F17}" dt="2026-08-05T16:51:04.288" v="1546" actId="20577"/>
        <pc:sldMkLst>
          <pc:docMk/>
          <pc:sldMk cId="3956925856" sldId="395"/>
        </pc:sldMkLst>
      </pc:sldChg>
      <pc:sldChg chg="add modNotesTx">
        <pc:chgData name="Judith Maiers" userId="f2660b4d-1249-4c4d-88a6-fce4c59ce2cf" providerId="ADAL" clId="{72A9EA06-803D-4C63-9140-D99148C05F17}" dt="2026-08-05T16:52:38.115" v="1643" actId="20577"/>
        <pc:sldMkLst>
          <pc:docMk/>
          <pc:sldMk cId="1165215347" sldId="396"/>
        </pc:sldMkLst>
      </pc:sldChg>
      <pc:sldChg chg="add">
        <pc:chgData name="Judith Maiers" userId="f2660b4d-1249-4c4d-88a6-fce4c59ce2cf" providerId="ADAL" clId="{72A9EA06-803D-4C63-9140-D99148C05F17}" dt="2026-08-05T15:48:10.539" v="808"/>
        <pc:sldMkLst>
          <pc:docMk/>
          <pc:sldMk cId="3919989884" sldId="397"/>
        </pc:sldMkLst>
      </pc:sldChg>
      <pc:sldChg chg="add">
        <pc:chgData name="Judith Maiers" userId="f2660b4d-1249-4c4d-88a6-fce4c59ce2cf" providerId="ADAL" clId="{72A9EA06-803D-4C63-9140-D99148C05F17}" dt="2026-08-05T15:48:10.539" v="808"/>
        <pc:sldMkLst>
          <pc:docMk/>
          <pc:sldMk cId="139052096" sldId="398"/>
        </pc:sldMkLst>
      </pc:sldChg>
      <pc:sldChg chg="add">
        <pc:chgData name="Judith Maiers" userId="f2660b4d-1249-4c4d-88a6-fce4c59ce2cf" providerId="ADAL" clId="{72A9EA06-803D-4C63-9140-D99148C05F17}" dt="2026-08-05T15:48:10.539" v="808"/>
        <pc:sldMkLst>
          <pc:docMk/>
          <pc:sldMk cId="4107144678" sldId="399"/>
        </pc:sldMkLst>
      </pc:sldChg>
      <pc:sldChg chg="add del">
        <pc:chgData name="Judith Maiers" userId="f2660b4d-1249-4c4d-88a6-fce4c59ce2cf" providerId="ADAL" clId="{72A9EA06-803D-4C63-9140-D99148C05F17}" dt="2026-08-05T16:03:41.553" v="904" actId="47"/>
        <pc:sldMkLst>
          <pc:docMk/>
          <pc:sldMk cId="3492940651" sldId="400"/>
        </pc:sldMkLst>
      </pc:sldChg>
      <pc:sldChg chg="add modNotesTx">
        <pc:chgData name="Judith Maiers" userId="f2660b4d-1249-4c4d-88a6-fce4c59ce2cf" providerId="ADAL" clId="{72A9EA06-803D-4C63-9140-D99148C05F17}" dt="2026-08-05T15:55:29.501" v="817" actId="20577"/>
        <pc:sldMkLst>
          <pc:docMk/>
          <pc:sldMk cId="1794632173" sldId="401"/>
        </pc:sldMkLst>
      </pc:sldChg>
      <pc:sldChg chg="delSp modSp add mod ord delAnim modAnim modNotesTx">
        <pc:chgData name="Judith Maiers" userId="f2660b4d-1249-4c4d-88a6-fce4c59ce2cf" providerId="ADAL" clId="{72A9EA06-803D-4C63-9140-D99148C05F17}" dt="2026-08-05T16:57:18.734" v="1850"/>
        <pc:sldMkLst>
          <pc:docMk/>
          <pc:sldMk cId="2515701284" sldId="402"/>
        </pc:sldMkLst>
        <pc:spChg chg="del">
          <ac:chgData name="Judith Maiers" userId="f2660b4d-1249-4c4d-88a6-fce4c59ce2cf" providerId="ADAL" clId="{72A9EA06-803D-4C63-9140-D99148C05F17}" dt="2026-08-05T15:57:41.716" v="827" actId="478"/>
          <ac:spMkLst>
            <pc:docMk/>
            <pc:sldMk cId="2515701284" sldId="402"/>
            <ac:spMk id="2" creationId="{80D7C373-6826-771B-4E23-4E1A9E390D5A}"/>
          </ac:spMkLst>
        </pc:spChg>
        <pc:spChg chg="del">
          <ac:chgData name="Judith Maiers" userId="f2660b4d-1249-4c4d-88a6-fce4c59ce2cf" providerId="ADAL" clId="{72A9EA06-803D-4C63-9140-D99148C05F17}" dt="2026-08-05T15:57:43.827" v="828" actId="478"/>
          <ac:spMkLst>
            <pc:docMk/>
            <pc:sldMk cId="2515701284" sldId="402"/>
            <ac:spMk id="5" creationId="{43D11F6F-7010-DC8F-8129-011B9FAA52EB}"/>
          </ac:spMkLst>
        </pc:spChg>
        <pc:picChg chg="del">
          <ac:chgData name="Judith Maiers" userId="f2660b4d-1249-4c4d-88a6-fce4c59ce2cf" providerId="ADAL" clId="{72A9EA06-803D-4C63-9140-D99148C05F17}" dt="2026-08-05T15:57:57.466" v="832" actId="478"/>
          <ac:picMkLst>
            <pc:docMk/>
            <pc:sldMk cId="2515701284" sldId="402"/>
            <ac:picMk id="7" creationId="{2DA56FCE-AC2E-3442-0ED5-5DBD957FE8C3}"/>
          </ac:picMkLst>
        </pc:picChg>
        <pc:picChg chg="mod">
          <ac:chgData name="Judith Maiers" userId="f2660b4d-1249-4c4d-88a6-fce4c59ce2cf" providerId="ADAL" clId="{72A9EA06-803D-4C63-9140-D99148C05F17}" dt="2026-08-05T15:58:03.608" v="833" actId="1076"/>
          <ac:picMkLst>
            <pc:docMk/>
            <pc:sldMk cId="2515701284" sldId="402"/>
            <ac:picMk id="9" creationId="{6F4C3790-3FC6-7F50-1DA7-C32D4E1BAA1C}"/>
          </ac:picMkLst>
        </pc:picChg>
        <pc:picChg chg="del">
          <ac:chgData name="Judith Maiers" userId="f2660b4d-1249-4c4d-88a6-fce4c59ce2cf" providerId="ADAL" clId="{72A9EA06-803D-4C63-9140-D99148C05F17}" dt="2026-08-05T15:57:52.236" v="830" actId="478"/>
          <ac:picMkLst>
            <pc:docMk/>
            <pc:sldMk cId="2515701284" sldId="402"/>
            <ac:picMk id="11" creationId="{45869950-D6DB-A451-8B7C-A581B66EB89D}"/>
          </ac:picMkLst>
        </pc:picChg>
      </pc:sldChg>
      <pc:sldChg chg="add del">
        <pc:chgData name="Judith Maiers" userId="f2660b4d-1249-4c4d-88a6-fce4c59ce2cf" providerId="ADAL" clId="{72A9EA06-803D-4C63-9140-D99148C05F17}" dt="2026-08-05T16:03:33.705" v="900" actId="47"/>
        <pc:sldMkLst>
          <pc:docMk/>
          <pc:sldMk cId="2464904410" sldId="403"/>
        </pc:sldMkLst>
      </pc:sldChg>
      <pc:sldChg chg="add del">
        <pc:chgData name="Judith Maiers" userId="f2660b4d-1249-4c4d-88a6-fce4c59ce2cf" providerId="ADAL" clId="{72A9EA06-803D-4C63-9140-D99148C05F17}" dt="2026-08-05T16:02:50.179" v="880" actId="2696"/>
        <pc:sldMkLst>
          <pc:docMk/>
          <pc:sldMk cId="957481383" sldId="404"/>
        </pc:sldMkLst>
      </pc:sldChg>
      <pc:sldChg chg="add del">
        <pc:chgData name="Judith Maiers" userId="f2660b4d-1249-4c4d-88a6-fce4c59ce2cf" providerId="ADAL" clId="{72A9EA06-803D-4C63-9140-D99148C05F17}" dt="2026-08-05T16:02:45.767" v="879" actId="2696"/>
        <pc:sldMkLst>
          <pc:docMk/>
          <pc:sldMk cId="103447292" sldId="405"/>
        </pc:sldMkLst>
      </pc:sldChg>
      <pc:sldChg chg="add del">
        <pc:chgData name="Judith Maiers" userId="f2660b4d-1249-4c4d-88a6-fce4c59ce2cf" providerId="ADAL" clId="{72A9EA06-803D-4C63-9140-D99148C05F17}" dt="2026-08-05T16:02:42.465" v="878" actId="2696"/>
        <pc:sldMkLst>
          <pc:docMk/>
          <pc:sldMk cId="2067308510" sldId="406"/>
        </pc:sldMkLst>
      </pc:sldChg>
      <pc:sldChg chg="add del">
        <pc:chgData name="Judith Maiers" userId="f2660b4d-1249-4c4d-88a6-fce4c59ce2cf" providerId="ADAL" clId="{72A9EA06-803D-4C63-9140-D99148C05F17}" dt="2026-08-05T16:03:14.563" v="899" actId="47"/>
        <pc:sldMkLst>
          <pc:docMk/>
          <pc:sldMk cId="2886478643" sldId="407"/>
        </pc:sldMkLst>
      </pc:sldChg>
      <pc:sldChg chg="addSp delSp modSp add mod modNotesTx">
        <pc:chgData name="Judith Maiers" userId="f2660b4d-1249-4c4d-88a6-fce4c59ce2cf" providerId="ADAL" clId="{72A9EA06-803D-4C63-9140-D99148C05F17}" dt="2026-08-05T16:45:59.089" v="1541" actId="114"/>
        <pc:sldMkLst>
          <pc:docMk/>
          <pc:sldMk cId="2197702233" sldId="408"/>
        </pc:sldMkLst>
        <pc:spChg chg="del mod">
          <ac:chgData name="Judith Maiers" userId="f2660b4d-1249-4c4d-88a6-fce4c59ce2cf" providerId="ADAL" clId="{72A9EA06-803D-4C63-9140-D99148C05F17}" dt="2026-08-05T16:33:39.861" v="1377" actId="478"/>
          <ac:spMkLst>
            <pc:docMk/>
            <pc:sldMk cId="2197702233" sldId="408"/>
            <ac:spMk id="2" creationId="{B21AE28A-E6CD-9BCA-BEEC-0C6CF7037CE1}"/>
          </ac:spMkLst>
        </pc:spChg>
        <pc:picChg chg="add mod">
          <ac:chgData name="Judith Maiers" userId="f2660b4d-1249-4c4d-88a6-fce4c59ce2cf" providerId="ADAL" clId="{72A9EA06-803D-4C63-9140-D99148C05F17}" dt="2026-08-05T16:43:45.629" v="1485" actId="1076"/>
          <ac:picMkLst>
            <pc:docMk/>
            <pc:sldMk cId="2197702233" sldId="408"/>
            <ac:picMk id="4" creationId="{BE091B5C-D2DF-7B12-41C4-01E9FACFDA5D}"/>
          </ac:picMkLst>
        </pc:picChg>
      </pc:sldChg>
      <pc:sldChg chg="add modNotesTx">
        <pc:chgData name="Judith Maiers" userId="f2660b4d-1249-4c4d-88a6-fce4c59ce2cf" providerId="ADAL" clId="{72A9EA06-803D-4C63-9140-D99148C05F17}" dt="2026-08-05T21:16:44.008" v="2002" actId="20577"/>
        <pc:sldMkLst>
          <pc:docMk/>
          <pc:sldMk cId="2903307341" sldId="409"/>
        </pc:sldMkLst>
      </pc:sldChg>
      <pc:sldChg chg="add">
        <pc:chgData name="Judith Maiers" userId="f2660b4d-1249-4c4d-88a6-fce4c59ce2cf" providerId="ADAL" clId="{72A9EA06-803D-4C63-9140-D99148C05F17}" dt="2026-08-05T16:00:18.684" v="871"/>
        <pc:sldMkLst>
          <pc:docMk/>
          <pc:sldMk cId="3775509178" sldId="410"/>
        </pc:sldMkLst>
      </pc:sldChg>
      <pc:sldChg chg="addSp delSp modSp add mod modNotesTx">
        <pc:chgData name="Judith Maiers" userId="f2660b4d-1249-4c4d-88a6-fce4c59ce2cf" providerId="ADAL" clId="{72A9EA06-803D-4C63-9140-D99148C05F17}" dt="2026-08-05T16:40:34.625" v="1481" actId="20577"/>
        <pc:sldMkLst>
          <pc:docMk/>
          <pc:sldMk cId="2712485536" sldId="411"/>
        </pc:sldMkLst>
        <pc:spChg chg="del">
          <ac:chgData name="Judith Maiers" userId="f2660b4d-1249-4c4d-88a6-fce4c59ce2cf" providerId="ADAL" clId="{72A9EA06-803D-4C63-9140-D99148C05F17}" dt="2026-08-05T16:06:31.606" v="1024" actId="478"/>
          <ac:spMkLst>
            <pc:docMk/>
            <pc:sldMk cId="2712485536" sldId="411"/>
            <ac:spMk id="2" creationId="{7392F155-821B-CE3C-B089-2F657E97A86D}"/>
          </ac:spMkLst>
        </pc:spChg>
        <pc:spChg chg="add del mod">
          <ac:chgData name="Judith Maiers" userId="f2660b4d-1249-4c4d-88a6-fce4c59ce2cf" providerId="ADAL" clId="{72A9EA06-803D-4C63-9140-D99148C05F17}" dt="2026-08-05T16:11:31.689" v="1103"/>
          <ac:spMkLst>
            <pc:docMk/>
            <pc:sldMk cId="2712485536" sldId="411"/>
            <ac:spMk id="23" creationId="{1E645340-E0FA-1C9F-3EC1-00FCF9CD66F2}"/>
          </ac:spMkLst>
        </pc:spChg>
        <pc:picChg chg="add">
          <ac:chgData name="Judith Maiers" userId="f2660b4d-1249-4c4d-88a6-fce4c59ce2cf" providerId="ADAL" clId="{72A9EA06-803D-4C63-9140-D99148C05F17}" dt="2026-08-05T16:07:09.855" v="1025" actId="22"/>
          <ac:picMkLst>
            <pc:docMk/>
            <pc:sldMk cId="2712485536" sldId="411"/>
            <ac:picMk id="4" creationId="{0F978A53-0D40-C859-35AC-0EBC757A08BA}"/>
          </ac:picMkLst>
        </pc:picChg>
        <pc:picChg chg="add del mod">
          <ac:chgData name="Judith Maiers" userId="f2660b4d-1249-4c4d-88a6-fce4c59ce2cf" providerId="ADAL" clId="{72A9EA06-803D-4C63-9140-D99148C05F17}" dt="2026-08-05T16:09:04.656" v="1037" actId="478"/>
          <ac:picMkLst>
            <pc:docMk/>
            <pc:sldMk cId="2712485536" sldId="411"/>
            <ac:picMk id="6" creationId="{95CCF4AE-C20B-2CD3-28E2-275BA18DBE01}"/>
          </ac:picMkLst>
        </pc:picChg>
        <pc:picChg chg="add del mod">
          <ac:chgData name="Judith Maiers" userId="f2660b4d-1249-4c4d-88a6-fce4c59ce2cf" providerId="ADAL" clId="{72A9EA06-803D-4C63-9140-D99148C05F17}" dt="2026-08-05T16:15:10.783" v="1108" actId="478"/>
          <ac:picMkLst>
            <pc:docMk/>
            <pc:sldMk cId="2712485536" sldId="411"/>
            <ac:picMk id="8" creationId="{37592FF7-DA12-391B-E0FE-82599CFB45F0}"/>
          </ac:picMkLst>
        </pc:picChg>
        <pc:picChg chg="add del mod">
          <ac:chgData name="Judith Maiers" userId="f2660b4d-1249-4c4d-88a6-fce4c59ce2cf" providerId="ADAL" clId="{72A9EA06-803D-4C63-9140-D99148C05F17}" dt="2026-08-05T16:15:10.783" v="1108" actId="478"/>
          <ac:picMkLst>
            <pc:docMk/>
            <pc:sldMk cId="2712485536" sldId="411"/>
            <ac:picMk id="10" creationId="{0F96035C-0768-BB9F-FEEE-8BC044443796}"/>
          </ac:picMkLst>
        </pc:picChg>
        <pc:picChg chg="add del mod">
          <ac:chgData name="Judith Maiers" userId="f2660b4d-1249-4c4d-88a6-fce4c59ce2cf" providerId="ADAL" clId="{72A9EA06-803D-4C63-9140-D99148C05F17}" dt="2026-08-05T16:09:23.520" v="1042" actId="478"/>
          <ac:picMkLst>
            <pc:docMk/>
            <pc:sldMk cId="2712485536" sldId="411"/>
            <ac:picMk id="12" creationId="{0C108287-9ABA-A258-577A-F464D11285C9}"/>
          </ac:picMkLst>
        </pc:picChg>
        <pc:picChg chg="add del mod">
          <ac:chgData name="Judith Maiers" userId="f2660b4d-1249-4c4d-88a6-fce4c59ce2cf" providerId="ADAL" clId="{72A9EA06-803D-4C63-9140-D99148C05F17}" dt="2026-08-05T16:09:06.290" v="1038" actId="478"/>
          <ac:picMkLst>
            <pc:docMk/>
            <pc:sldMk cId="2712485536" sldId="411"/>
            <ac:picMk id="14" creationId="{054BED02-50C4-D9C9-078B-53A689780777}"/>
          </ac:picMkLst>
        </pc:picChg>
        <pc:picChg chg="add del mod">
          <ac:chgData name="Judith Maiers" userId="f2660b4d-1249-4c4d-88a6-fce4c59ce2cf" providerId="ADAL" clId="{72A9EA06-803D-4C63-9140-D99148C05F17}" dt="2026-08-05T16:15:10.783" v="1108" actId="478"/>
          <ac:picMkLst>
            <pc:docMk/>
            <pc:sldMk cId="2712485536" sldId="411"/>
            <ac:picMk id="16" creationId="{DECCB9DC-972B-5203-4235-14223581D328}"/>
          </ac:picMkLst>
        </pc:picChg>
        <pc:picChg chg="add del mod">
          <ac:chgData name="Judith Maiers" userId="f2660b4d-1249-4c4d-88a6-fce4c59ce2cf" providerId="ADAL" clId="{72A9EA06-803D-4C63-9140-D99148C05F17}" dt="2026-08-05T16:15:10.783" v="1108" actId="478"/>
          <ac:picMkLst>
            <pc:docMk/>
            <pc:sldMk cId="2712485536" sldId="411"/>
            <ac:picMk id="18" creationId="{8FCDAF01-46AA-6AF6-14A1-58A2B00C8626}"/>
          </ac:picMkLst>
        </pc:picChg>
        <pc:picChg chg="add del mod">
          <ac:chgData name="Judith Maiers" userId="f2660b4d-1249-4c4d-88a6-fce4c59ce2cf" providerId="ADAL" clId="{72A9EA06-803D-4C63-9140-D99148C05F17}" dt="2026-08-05T16:09:39.710" v="1048" actId="22"/>
          <ac:picMkLst>
            <pc:docMk/>
            <pc:sldMk cId="2712485536" sldId="411"/>
            <ac:picMk id="20" creationId="{DFCAF519-951E-3646-EFC0-4C43CF34AEDD}"/>
          </ac:picMkLst>
        </pc:picChg>
        <pc:picChg chg="add del mod">
          <ac:chgData name="Judith Maiers" userId="f2660b4d-1249-4c4d-88a6-fce4c59ce2cf" providerId="ADAL" clId="{72A9EA06-803D-4C63-9140-D99148C05F17}" dt="2026-08-05T16:15:10.783" v="1108" actId="478"/>
          <ac:picMkLst>
            <pc:docMk/>
            <pc:sldMk cId="2712485536" sldId="411"/>
            <ac:picMk id="22" creationId="{7ACB4DAE-F1DB-6D4D-E00B-15C68E057096}"/>
          </ac:picMkLst>
        </pc:picChg>
        <pc:picChg chg="add mod">
          <ac:chgData name="Judith Maiers" userId="f2660b4d-1249-4c4d-88a6-fce4c59ce2cf" providerId="ADAL" clId="{72A9EA06-803D-4C63-9140-D99148C05F17}" dt="2026-08-05T16:15:35.564" v="1111" actId="1076"/>
          <ac:picMkLst>
            <pc:docMk/>
            <pc:sldMk cId="2712485536" sldId="411"/>
            <ac:picMk id="25" creationId="{FADDD143-A587-E363-2230-F54AADF9A5EE}"/>
          </ac:picMkLst>
        </pc:picChg>
      </pc:sldChg>
      <pc:sldChg chg="addSp delSp modSp add mod modAnim modNotesTx">
        <pc:chgData name="Judith Maiers" userId="f2660b4d-1249-4c4d-88a6-fce4c59ce2cf" providerId="ADAL" clId="{72A9EA06-803D-4C63-9140-D99148C05F17}" dt="2026-08-05T16:33:16.550" v="1376"/>
        <pc:sldMkLst>
          <pc:docMk/>
          <pc:sldMk cId="2149017347" sldId="412"/>
        </pc:sldMkLst>
        <pc:spChg chg="del">
          <ac:chgData name="Judith Maiers" userId="f2660b4d-1249-4c4d-88a6-fce4c59ce2cf" providerId="ADAL" clId="{72A9EA06-803D-4C63-9140-D99148C05F17}" dt="2026-08-05T16:15:04.025" v="1107" actId="478"/>
          <ac:spMkLst>
            <pc:docMk/>
            <pc:sldMk cId="2149017347" sldId="412"/>
            <ac:spMk id="2" creationId="{4F20BF34-B95B-A277-CD9B-D5FB47B6EB17}"/>
          </ac:spMkLst>
        </pc:spChg>
        <pc:spChg chg="add mod">
          <ac:chgData name="Judith Maiers" userId="f2660b4d-1249-4c4d-88a6-fce4c59ce2cf" providerId="ADAL" clId="{72A9EA06-803D-4C63-9140-D99148C05F17}" dt="2026-08-05T16:19:33.941" v="1200" actId="207"/>
          <ac:spMkLst>
            <pc:docMk/>
            <pc:sldMk cId="2149017347" sldId="412"/>
            <ac:spMk id="5" creationId="{4C5BB081-D11A-A7BA-50D9-0E973906945F}"/>
          </ac:spMkLst>
        </pc:spChg>
        <pc:picChg chg="add mod">
          <ac:chgData name="Judith Maiers" userId="f2660b4d-1249-4c4d-88a6-fce4c59ce2cf" providerId="ADAL" clId="{72A9EA06-803D-4C63-9140-D99148C05F17}" dt="2026-08-05T16:18:30.154" v="1150" actId="1076"/>
          <ac:picMkLst>
            <pc:docMk/>
            <pc:sldMk cId="2149017347" sldId="412"/>
            <ac:picMk id="4" creationId="{B86EB169-D6DB-3963-98E8-5BD9EF74F7D1}"/>
          </ac:picMkLst>
        </pc:picChg>
      </pc:sldChg>
      <pc:sldChg chg="addSp delSp modSp add mod modAnim modNotesTx">
        <pc:chgData name="Judith Maiers" userId="f2660b4d-1249-4c4d-88a6-fce4c59ce2cf" providerId="ADAL" clId="{72A9EA06-803D-4C63-9140-D99148C05F17}" dt="2026-08-05T16:32:56.628" v="1375"/>
        <pc:sldMkLst>
          <pc:docMk/>
          <pc:sldMk cId="4235440791" sldId="413"/>
        </pc:sldMkLst>
        <pc:spChg chg="del">
          <ac:chgData name="Judith Maiers" userId="f2660b4d-1249-4c4d-88a6-fce4c59ce2cf" providerId="ADAL" clId="{72A9EA06-803D-4C63-9140-D99148C05F17}" dt="2026-08-05T16:16:13.719" v="1113" actId="478"/>
          <ac:spMkLst>
            <pc:docMk/>
            <pc:sldMk cId="4235440791" sldId="413"/>
            <ac:spMk id="2" creationId="{9B426B8C-E254-60A5-4D63-611515354A17}"/>
          </ac:spMkLst>
        </pc:spChg>
        <pc:picChg chg="add mod">
          <ac:chgData name="Judith Maiers" userId="f2660b4d-1249-4c4d-88a6-fce4c59ce2cf" providerId="ADAL" clId="{72A9EA06-803D-4C63-9140-D99148C05F17}" dt="2026-08-05T16:17:05.550" v="1116" actId="1076"/>
          <ac:picMkLst>
            <pc:docMk/>
            <pc:sldMk cId="4235440791" sldId="413"/>
            <ac:picMk id="4" creationId="{3EBFD154-49AA-982E-E301-5454742D5847}"/>
          </ac:picMkLst>
        </pc:picChg>
        <pc:picChg chg="add mod">
          <ac:chgData name="Judith Maiers" userId="f2660b4d-1249-4c4d-88a6-fce4c59ce2cf" providerId="ADAL" clId="{72A9EA06-803D-4C63-9140-D99148C05F17}" dt="2026-08-05T16:32:50.600" v="1374" actId="931"/>
          <ac:picMkLst>
            <pc:docMk/>
            <pc:sldMk cId="4235440791" sldId="413"/>
            <ac:picMk id="6" creationId="{0931DDFD-2AFF-3E4F-E748-85642B8FC461}"/>
          </ac:picMkLst>
        </pc:picChg>
      </pc:sldChg>
      <pc:sldChg chg="add modNotesTx">
        <pc:chgData name="Judith Maiers" userId="f2660b4d-1249-4c4d-88a6-fce4c59ce2cf" providerId="ADAL" clId="{72A9EA06-803D-4C63-9140-D99148C05F17}" dt="2026-08-05T16:35:23.346" v="1386" actId="20577"/>
        <pc:sldMkLst>
          <pc:docMk/>
          <pc:sldMk cId="4073629980" sldId="414"/>
        </pc:sldMkLst>
      </pc:sldChg>
      <pc:sldChg chg="add modNotesTx">
        <pc:chgData name="Judith Maiers" userId="f2660b4d-1249-4c4d-88a6-fce4c59ce2cf" providerId="ADAL" clId="{72A9EA06-803D-4C63-9140-D99148C05F17}" dt="2026-08-05T16:35:17.949" v="1385" actId="20577"/>
        <pc:sldMkLst>
          <pc:docMk/>
          <pc:sldMk cId="272727160" sldId="415"/>
        </pc:sldMkLst>
      </pc:sldChg>
      <pc:sldChg chg="addSp delSp modSp add del mod">
        <pc:chgData name="Judith Maiers" userId="f2660b4d-1249-4c4d-88a6-fce4c59ce2cf" providerId="ADAL" clId="{72A9EA06-803D-4C63-9140-D99148C05F17}" dt="2026-08-05T16:40:50.062" v="1482" actId="2696"/>
        <pc:sldMkLst>
          <pc:docMk/>
          <pc:sldMk cId="72823658" sldId="416"/>
        </pc:sldMkLst>
        <pc:spChg chg="add mod">
          <ac:chgData name="Judith Maiers" userId="f2660b4d-1249-4c4d-88a6-fce4c59ce2cf" providerId="ADAL" clId="{72A9EA06-803D-4C63-9140-D99148C05F17}" dt="2026-08-05T16:23:59.225" v="1280" actId="20577"/>
          <ac:spMkLst>
            <pc:docMk/>
            <pc:sldMk cId="72823658" sldId="416"/>
            <ac:spMk id="16" creationId="{FFF9F4C2-37B5-987C-3949-F4ABBB140016}"/>
          </ac:spMkLst>
        </pc:spChg>
        <pc:spChg chg="add del mod">
          <ac:chgData name="Judith Maiers" userId="f2660b4d-1249-4c4d-88a6-fce4c59ce2cf" providerId="ADAL" clId="{72A9EA06-803D-4C63-9140-D99148C05F17}" dt="2026-08-05T16:26:35.930" v="1292" actId="478"/>
          <ac:spMkLst>
            <pc:docMk/>
            <pc:sldMk cId="72823658" sldId="416"/>
            <ac:spMk id="19" creationId="{CB5BBEEE-09E9-3653-45FB-0F7E32D86F7F}"/>
          </ac:spMkLst>
        </pc:spChg>
        <pc:spChg chg="add mod">
          <ac:chgData name="Judith Maiers" userId="f2660b4d-1249-4c4d-88a6-fce4c59ce2cf" providerId="ADAL" clId="{72A9EA06-803D-4C63-9140-D99148C05F17}" dt="2026-08-05T16:31:39.896" v="1357" actId="164"/>
          <ac:spMkLst>
            <pc:docMk/>
            <pc:sldMk cId="72823658" sldId="416"/>
            <ac:spMk id="28" creationId="{C7CA9A07-EFDB-C18E-6088-D22EF82DF7D7}"/>
          </ac:spMkLst>
        </pc:spChg>
        <pc:spChg chg="add mod">
          <ac:chgData name="Judith Maiers" userId="f2660b4d-1249-4c4d-88a6-fce4c59ce2cf" providerId="ADAL" clId="{72A9EA06-803D-4C63-9140-D99148C05F17}" dt="2026-08-05T16:31:39.896" v="1357" actId="164"/>
          <ac:spMkLst>
            <pc:docMk/>
            <pc:sldMk cId="72823658" sldId="416"/>
            <ac:spMk id="30" creationId="{4FBD6765-BBB3-BB48-CB1D-4851520EEF4C}"/>
          </ac:spMkLst>
        </pc:spChg>
        <pc:spChg chg="add mod">
          <ac:chgData name="Judith Maiers" userId="f2660b4d-1249-4c4d-88a6-fce4c59ce2cf" providerId="ADAL" clId="{72A9EA06-803D-4C63-9140-D99148C05F17}" dt="2026-08-05T16:31:39.896" v="1357" actId="164"/>
          <ac:spMkLst>
            <pc:docMk/>
            <pc:sldMk cId="72823658" sldId="416"/>
            <ac:spMk id="32" creationId="{3E582B29-4331-9EF0-BB2A-A6E00928B4EF}"/>
          </ac:spMkLst>
        </pc:spChg>
        <pc:spChg chg="add mod">
          <ac:chgData name="Judith Maiers" userId="f2660b4d-1249-4c4d-88a6-fce4c59ce2cf" providerId="ADAL" clId="{72A9EA06-803D-4C63-9140-D99148C05F17}" dt="2026-08-05T16:31:39.896" v="1357" actId="164"/>
          <ac:spMkLst>
            <pc:docMk/>
            <pc:sldMk cId="72823658" sldId="416"/>
            <ac:spMk id="34" creationId="{5DD4881E-B5AB-FF3F-F93C-E7C78E7A1268}"/>
          </ac:spMkLst>
        </pc:spChg>
        <pc:spChg chg="mod">
          <ac:chgData name="Judith Maiers" userId="f2660b4d-1249-4c4d-88a6-fce4c59ce2cf" providerId="ADAL" clId="{72A9EA06-803D-4C63-9140-D99148C05F17}" dt="2026-08-05T16:31:41.862" v="1358"/>
          <ac:spMkLst>
            <pc:docMk/>
            <pc:sldMk cId="72823658" sldId="416"/>
            <ac:spMk id="41" creationId="{F1CD31AB-E06E-08BE-7D1D-625D65B50B87}"/>
          </ac:spMkLst>
        </pc:spChg>
        <pc:spChg chg="mod">
          <ac:chgData name="Judith Maiers" userId="f2660b4d-1249-4c4d-88a6-fce4c59ce2cf" providerId="ADAL" clId="{72A9EA06-803D-4C63-9140-D99148C05F17}" dt="2026-08-05T16:31:41.862" v="1358"/>
          <ac:spMkLst>
            <pc:docMk/>
            <pc:sldMk cId="72823658" sldId="416"/>
            <ac:spMk id="42" creationId="{E8EE926D-5160-3AB8-64A1-511AA9B1AA72}"/>
          </ac:spMkLst>
        </pc:spChg>
        <pc:spChg chg="mod">
          <ac:chgData name="Judith Maiers" userId="f2660b4d-1249-4c4d-88a6-fce4c59ce2cf" providerId="ADAL" clId="{72A9EA06-803D-4C63-9140-D99148C05F17}" dt="2026-08-05T16:31:41.862" v="1358"/>
          <ac:spMkLst>
            <pc:docMk/>
            <pc:sldMk cId="72823658" sldId="416"/>
            <ac:spMk id="43" creationId="{6BA34B27-E6A6-821A-BEF7-FA1E33A9C5C9}"/>
          </ac:spMkLst>
        </pc:spChg>
        <pc:spChg chg="mod">
          <ac:chgData name="Judith Maiers" userId="f2660b4d-1249-4c4d-88a6-fce4c59ce2cf" providerId="ADAL" clId="{72A9EA06-803D-4C63-9140-D99148C05F17}" dt="2026-08-05T16:31:41.862" v="1358"/>
          <ac:spMkLst>
            <pc:docMk/>
            <pc:sldMk cId="72823658" sldId="416"/>
            <ac:spMk id="44" creationId="{80128036-06EE-0D1B-D17E-3E08CEF5A9DD}"/>
          </ac:spMkLst>
        </pc:spChg>
        <pc:spChg chg="mod">
          <ac:chgData name="Judith Maiers" userId="f2660b4d-1249-4c4d-88a6-fce4c59ce2cf" providerId="ADAL" clId="{72A9EA06-803D-4C63-9140-D99148C05F17}" dt="2026-08-05T16:32:01.262" v="1360"/>
          <ac:spMkLst>
            <pc:docMk/>
            <pc:sldMk cId="72823658" sldId="416"/>
            <ac:spMk id="50" creationId="{130F9361-EB58-4A95-5915-EB9C9ED49BBA}"/>
          </ac:spMkLst>
        </pc:spChg>
        <pc:spChg chg="mod">
          <ac:chgData name="Judith Maiers" userId="f2660b4d-1249-4c4d-88a6-fce4c59ce2cf" providerId="ADAL" clId="{72A9EA06-803D-4C63-9140-D99148C05F17}" dt="2026-08-05T16:32:01.262" v="1360"/>
          <ac:spMkLst>
            <pc:docMk/>
            <pc:sldMk cId="72823658" sldId="416"/>
            <ac:spMk id="51" creationId="{CCC912B3-9EA5-4C90-E485-18868D497BBF}"/>
          </ac:spMkLst>
        </pc:spChg>
        <pc:spChg chg="mod">
          <ac:chgData name="Judith Maiers" userId="f2660b4d-1249-4c4d-88a6-fce4c59ce2cf" providerId="ADAL" clId="{72A9EA06-803D-4C63-9140-D99148C05F17}" dt="2026-08-05T16:32:01.262" v="1360"/>
          <ac:spMkLst>
            <pc:docMk/>
            <pc:sldMk cId="72823658" sldId="416"/>
            <ac:spMk id="52" creationId="{7BCFE233-59E4-E007-A6A5-C9D857F7B941}"/>
          </ac:spMkLst>
        </pc:spChg>
        <pc:spChg chg="mod">
          <ac:chgData name="Judith Maiers" userId="f2660b4d-1249-4c4d-88a6-fce4c59ce2cf" providerId="ADAL" clId="{72A9EA06-803D-4C63-9140-D99148C05F17}" dt="2026-08-05T16:32:01.262" v="1360"/>
          <ac:spMkLst>
            <pc:docMk/>
            <pc:sldMk cId="72823658" sldId="416"/>
            <ac:spMk id="53" creationId="{B3238A1A-9425-BB8F-B69D-DB468273851F}"/>
          </ac:spMkLst>
        </pc:spChg>
        <pc:grpChg chg="add mod">
          <ac:chgData name="Judith Maiers" userId="f2660b4d-1249-4c4d-88a6-fce4c59ce2cf" providerId="ADAL" clId="{72A9EA06-803D-4C63-9140-D99148C05F17}" dt="2026-08-05T16:31:39.896" v="1357" actId="164"/>
          <ac:grpSpMkLst>
            <pc:docMk/>
            <pc:sldMk cId="72823658" sldId="416"/>
            <ac:grpSpMk id="35" creationId="{208561C0-7C2D-55BD-87F8-DE9A2311EB7B}"/>
          </ac:grpSpMkLst>
        </pc:grpChg>
        <pc:grpChg chg="add mod">
          <ac:chgData name="Judith Maiers" userId="f2660b4d-1249-4c4d-88a6-fce4c59ce2cf" providerId="ADAL" clId="{72A9EA06-803D-4C63-9140-D99148C05F17}" dt="2026-08-05T16:32:00.273" v="1359" actId="1076"/>
          <ac:grpSpMkLst>
            <pc:docMk/>
            <pc:sldMk cId="72823658" sldId="416"/>
            <ac:grpSpMk id="36" creationId="{A027D972-14D2-66C4-B43A-E4AC563E2324}"/>
          </ac:grpSpMkLst>
        </pc:grpChg>
        <pc:grpChg chg="add mod">
          <ac:chgData name="Judith Maiers" userId="f2660b4d-1249-4c4d-88a6-fce4c59ce2cf" providerId="ADAL" clId="{72A9EA06-803D-4C63-9140-D99148C05F17}" dt="2026-08-05T16:32:16.263" v="1372" actId="1076"/>
          <ac:grpSpMkLst>
            <pc:docMk/>
            <pc:sldMk cId="72823658" sldId="416"/>
            <ac:grpSpMk id="45" creationId="{0A54A273-CCEB-607D-B7C0-190C0207EF13}"/>
          </ac:grpSpMkLst>
        </pc:grpChg>
        <pc:picChg chg="add mod">
          <ac:chgData name="Judith Maiers" userId="f2660b4d-1249-4c4d-88a6-fce4c59ce2cf" providerId="ADAL" clId="{72A9EA06-803D-4C63-9140-D99148C05F17}" dt="2026-08-05T16:30:32.330" v="1351" actId="1076"/>
          <ac:picMkLst>
            <pc:docMk/>
            <pc:sldMk cId="72823658" sldId="416"/>
            <ac:picMk id="3" creationId="{C2F77A70-0DA1-F6E6-62DA-C816B024B781}"/>
          </ac:picMkLst>
        </pc:picChg>
        <pc:picChg chg="del">
          <ac:chgData name="Judith Maiers" userId="f2660b4d-1249-4c4d-88a6-fce4c59ce2cf" providerId="ADAL" clId="{72A9EA06-803D-4C63-9140-D99148C05F17}" dt="2026-08-05T16:22:15.165" v="1215" actId="478"/>
          <ac:picMkLst>
            <pc:docMk/>
            <pc:sldMk cId="72823658" sldId="416"/>
            <ac:picMk id="4" creationId="{6F09CC6E-E6EC-46D3-025F-AAA48012086F}"/>
          </ac:picMkLst>
        </pc:picChg>
        <pc:picChg chg="add mod">
          <ac:chgData name="Judith Maiers" userId="f2660b4d-1249-4c4d-88a6-fce4c59ce2cf" providerId="ADAL" clId="{72A9EA06-803D-4C63-9140-D99148C05F17}" dt="2026-08-05T16:32:21.126" v="1373" actId="1076"/>
          <ac:picMkLst>
            <pc:docMk/>
            <pc:sldMk cId="72823658" sldId="416"/>
            <ac:picMk id="6" creationId="{AE499AA2-4E27-67D7-27B3-198D088CC611}"/>
          </ac:picMkLst>
        </pc:picChg>
        <pc:picChg chg="add mod">
          <ac:chgData name="Judith Maiers" userId="f2660b4d-1249-4c4d-88a6-fce4c59ce2cf" providerId="ADAL" clId="{72A9EA06-803D-4C63-9140-D99148C05F17}" dt="2026-08-05T16:23:23.427" v="1229" actId="1076"/>
          <ac:picMkLst>
            <pc:docMk/>
            <pc:sldMk cId="72823658" sldId="416"/>
            <ac:picMk id="8" creationId="{CC3AB4D6-47B8-2C06-2027-6EB64ED1C7D1}"/>
          </ac:picMkLst>
        </pc:picChg>
        <pc:picChg chg="add mod">
          <ac:chgData name="Judith Maiers" userId="f2660b4d-1249-4c4d-88a6-fce4c59ce2cf" providerId="ADAL" clId="{72A9EA06-803D-4C63-9140-D99148C05F17}" dt="2026-08-05T16:23:35.633" v="1246" actId="1035"/>
          <ac:picMkLst>
            <pc:docMk/>
            <pc:sldMk cId="72823658" sldId="416"/>
            <ac:picMk id="10" creationId="{F6F096E4-3358-5699-D83E-57860CB5EF7B}"/>
          </ac:picMkLst>
        </pc:picChg>
        <pc:picChg chg="add mod">
          <ac:chgData name="Judith Maiers" userId="f2660b4d-1249-4c4d-88a6-fce4c59ce2cf" providerId="ADAL" clId="{72A9EA06-803D-4C63-9140-D99148C05F17}" dt="2026-08-05T16:23:31.372" v="1230" actId="1076"/>
          <ac:picMkLst>
            <pc:docMk/>
            <pc:sldMk cId="72823658" sldId="416"/>
            <ac:picMk id="12" creationId="{953BEB78-F194-AAFB-5A4B-FA8B7066B009}"/>
          </ac:picMkLst>
        </pc:picChg>
        <pc:picChg chg="add mod">
          <ac:chgData name="Judith Maiers" userId="f2660b4d-1249-4c4d-88a6-fce4c59ce2cf" providerId="ADAL" clId="{72A9EA06-803D-4C63-9140-D99148C05F17}" dt="2026-08-05T16:23:41.652" v="1274" actId="1035"/>
          <ac:picMkLst>
            <pc:docMk/>
            <pc:sldMk cId="72823658" sldId="416"/>
            <ac:picMk id="14" creationId="{D2B74218-506C-EFCF-F93D-0D0A05E2CC2A}"/>
          </ac:picMkLst>
        </pc:picChg>
        <pc:cxnChg chg="add del mod">
          <ac:chgData name="Judith Maiers" userId="f2660b4d-1249-4c4d-88a6-fce4c59ce2cf" providerId="ADAL" clId="{72A9EA06-803D-4C63-9140-D99148C05F17}" dt="2026-08-05T16:25:17.727" v="1283" actId="478"/>
          <ac:cxnSpMkLst>
            <pc:docMk/>
            <pc:sldMk cId="72823658" sldId="416"/>
            <ac:cxnSpMk id="18" creationId="{F441798E-AFA2-35FF-5CE4-65AFEF8B782A}"/>
          </ac:cxnSpMkLst>
        </pc:cxnChg>
        <pc:cxnChg chg="add mod">
          <ac:chgData name="Judith Maiers" userId="f2660b4d-1249-4c4d-88a6-fce4c59ce2cf" providerId="ADAL" clId="{72A9EA06-803D-4C63-9140-D99148C05F17}" dt="2026-08-05T16:31:39.896" v="1357" actId="164"/>
          <ac:cxnSpMkLst>
            <pc:docMk/>
            <pc:sldMk cId="72823658" sldId="416"/>
            <ac:cxnSpMk id="21" creationId="{F185EB4F-FD12-F21A-583F-903A387B1AAC}"/>
          </ac:cxnSpMkLst>
        </pc:cxnChg>
        <pc:cxnChg chg="add mod">
          <ac:chgData name="Judith Maiers" userId="f2660b4d-1249-4c4d-88a6-fce4c59ce2cf" providerId="ADAL" clId="{72A9EA06-803D-4C63-9140-D99148C05F17}" dt="2026-08-05T16:31:39.896" v="1357" actId="164"/>
          <ac:cxnSpMkLst>
            <pc:docMk/>
            <pc:sldMk cId="72823658" sldId="416"/>
            <ac:cxnSpMk id="23" creationId="{629A9110-78E7-91DC-FDC1-FE903DB3AC68}"/>
          </ac:cxnSpMkLst>
        </pc:cxnChg>
        <pc:cxnChg chg="add mod">
          <ac:chgData name="Judith Maiers" userId="f2660b4d-1249-4c4d-88a6-fce4c59ce2cf" providerId="ADAL" clId="{72A9EA06-803D-4C63-9140-D99148C05F17}" dt="2026-08-05T16:31:39.896" v="1357" actId="164"/>
          <ac:cxnSpMkLst>
            <pc:docMk/>
            <pc:sldMk cId="72823658" sldId="416"/>
            <ac:cxnSpMk id="25" creationId="{423943EB-6F69-D7FC-3257-2693893E1554}"/>
          </ac:cxnSpMkLst>
        </pc:cxnChg>
        <pc:cxnChg chg="add mod">
          <ac:chgData name="Judith Maiers" userId="f2660b4d-1249-4c4d-88a6-fce4c59ce2cf" providerId="ADAL" clId="{72A9EA06-803D-4C63-9140-D99148C05F17}" dt="2026-08-05T16:31:39.896" v="1357" actId="164"/>
          <ac:cxnSpMkLst>
            <pc:docMk/>
            <pc:sldMk cId="72823658" sldId="416"/>
            <ac:cxnSpMk id="27" creationId="{E5801FEF-5620-5CFD-D161-7FD65E47A9B4}"/>
          </ac:cxnSpMkLst>
        </pc:cxnChg>
        <pc:cxnChg chg="mod">
          <ac:chgData name="Judith Maiers" userId="f2660b4d-1249-4c4d-88a6-fce4c59ce2cf" providerId="ADAL" clId="{72A9EA06-803D-4C63-9140-D99148C05F17}" dt="2026-08-05T16:31:41.862" v="1358"/>
          <ac:cxnSpMkLst>
            <pc:docMk/>
            <pc:sldMk cId="72823658" sldId="416"/>
            <ac:cxnSpMk id="37" creationId="{0432DC75-7FAA-BADF-E231-80B82953420A}"/>
          </ac:cxnSpMkLst>
        </pc:cxnChg>
        <pc:cxnChg chg="mod">
          <ac:chgData name="Judith Maiers" userId="f2660b4d-1249-4c4d-88a6-fce4c59ce2cf" providerId="ADAL" clId="{72A9EA06-803D-4C63-9140-D99148C05F17}" dt="2026-08-05T16:31:41.862" v="1358"/>
          <ac:cxnSpMkLst>
            <pc:docMk/>
            <pc:sldMk cId="72823658" sldId="416"/>
            <ac:cxnSpMk id="38" creationId="{66F7438A-2B9B-3407-90F8-B0EDC2742B1D}"/>
          </ac:cxnSpMkLst>
        </pc:cxnChg>
        <pc:cxnChg chg="mod">
          <ac:chgData name="Judith Maiers" userId="f2660b4d-1249-4c4d-88a6-fce4c59ce2cf" providerId="ADAL" clId="{72A9EA06-803D-4C63-9140-D99148C05F17}" dt="2026-08-05T16:31:41.862" v="1358"/>
          <ac:cxnSpMkLst>
            <pc:docMk/>
            <pc:sldMk cId="72823658" sldId="416"/>
            <ac:cxnSpMk id="39" creationId="{83142451-E9B4-CBD6-22AB-51B408987997}"/>
          </ac:cxnSpMkLst>
        </pc:cxnChg>
        <pc:cxnChg chg="mod">
          <ac:chgData name="Judith Maiers" userId="f2660b4d-1249-4c4d-88a6-fce4c59ce2cf" providerId="ADAL" clId="{72A9EA06-803D-4C63-9140-D99148C05F17}" dt="2026-08-05T16:31:41.862" v="1358"/>
          <ac:cxnSpMkLst>
            <pc:docMk/>
            <pc:sldMk cId="72823658" sldId="416"/>
            <ac:cxnSpMk id="40" creationId="{4AF62400-22DF-1F7F-C6EF-73975ADBDD32}"/>
          </ac:cxnSpMkLst>
        </pc:cxnChg>
        <pc:cxnChg chg="mod">
          <ac:chgData name="Judith Maiers" userId="f2660b4d-1249-4c4d-88a6-fce4c59ce2cf" providerId="ADAL" clId="{72A9EA06-803D-4C63-9140-D99148C05F17}" dt="2026-08-05T16:32:01.262" v="1360"/>
          <ac:cxnSpMkLst>
            <pc:docMk/>
            <pc:sldMk cId="72823658" sldId="416"/>
            <ac:cxnSpMk id="46" creationId="{3927A0D5-37BC-2D1E-739F-7448AC65ABA3}"/>
          </ac:cxnSpMkLst>
        </pc:cxnChg>
        <pc:cxnChg chg="mod">
          <ac:chgData name="Judith Maiers" userId="f2660b4d-1249-4c4d-88a6-fce4c59ce2cf" providerId="ADAL" clId="{72A9EA06-803D-4C63-9140-D99148C05F17}" dt="2026-08-05T16:32:01.262" v="1360"/>
          <ac:cxnSpMkLst>
            <pc:docMk/>
            <pc:sldMk cId="72823658" sldId="416"/>
            <ac:cxnSpMk id="47" creationId="{C5A493E9-5E25-E78F-4361-54EB3DD1CC79}"/>
          </ac:cxnSpMkLst>
        </pc:cxnChg>
        <pc:cxnChg chg="mod">
          <ac:chgData name="Judith Maiers" userId="f2660b4d-1249-4c4d-88a6-fce4c59ce2cf" providerId="ADAL" clId="{72A9EA06-803D-4C63-9140-D99148C05F17}" dt="2026-08-05T16:32:01.262" v="1360"/>
          <ac:cxnSpMkLst>
            <pc:docMk/>
            <pc:sldMk cId="72823658" sldId="416"/>
            <ac:cxnSpMk id="48" creationId="{6B9CEED8-A79A-03C1-0D47-B5AFA7E48B5F}"/>
          </ac:cxnSpMkLst>
        </pc:cxnChg>
        <pc:cxnChg chg="mod">
          <ac:chgData name="Judith Maiers" userId="f2660b4d-1249-4c4d-88a6-fce4c59ce2cf" providerId="ADAL" clId="{72A9EA06-803D-4C63-9140-D99148C05F17}" dt="2026-08-05T16:32:01.262" v="1360"/>
          <ac:cxnSpMkLst>
            <pc:docMk/>
            <pc:sldMk cId="72823658" sldId="416"/>
            <ac:cxnSpMk id="49" creationId="{019FF808-C92E-AB53-A45F-3B43DC51B8C9}"/>
          </ac:cxnSpMkLst>
        </pc:cxnChg>
      </pc:sldChg>
      <pc:sldMasterChg chg="delSldLayout">
        <pc:chgData name="Judith Maiers" userId="f2660b4d-1249-4c4d-88a6-fce4c59ce2cf" providerId="ADAL" clId="{72A9EA06-803D-4C63-9140-D99148C05F17}" dt="2026-08-05T16:03:57.442" v="911" actId="47"/>
        <pc:sldMasterMkLst>
          <pc:docMk/>
          <pc:sldMasterMk cId="0" sldId="2147483648"/>
        </pc:sldMasterMkLst>
        <pc:sldLayoutChg chg="del">
          <pc:chgData name="Judith Maiers" userId="f2660b4d-1249-4c4d-88a6-fce4c59ce2cf" providerId="ADAL" clId="{72A9EA06-803D-4C63-9140-D99148C05F17}" dt="2026-08-05T16:03:57.442" v="911" actId="47"/>
          <pc:sldLayoutMkLst>
            <pc:docMk/>
            <pc:sldMasterMk cId="0" sldId="2147483648"/>
            <pc:sldLayoutMk cId="0" sldId="2147483651"/>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youtube.com/playlist?list=PLIk39hnHx0Lt-DBDkAmPB3x6Jl4iJaf22"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expressvpn.com/password-generator"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566E8C-35C4-F841-F770-FB99D30621FB}"/>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F9DE9F26-203C-EC25-119E-EAA9AE595D22}"/>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E9C43C3E-735A-291F-70CF-FE5F6B058F21}"/>
              </a:ext>
            </a:extLst>
          </p:cNvPr>
          <p:cNvSpPr>
            <a:spLocks noGrp="1"/>
          </p:cNvSpPr>
          <p:nvPr>
            <p:ph type="body" idx="1"/>
          </p:nvPr>
        </p:nvSpPr>
        <p:spPr/>
        <p:txBody>
          <a:bodyPr/>
          <a:lstStyle/>
          <a:p>
            <a:pPr marL="0" rtl="0"/>
            <a:r>
              <a:rPr lang="sv-SE" dirty="0"/>
              <a:t>Tänk på allt som finns i din telefon och på dina konton – bilder, meddelanden, inloggningar, kanske till och med bankuppgifter. I den här lektionen handlar det om vad du konkret kan göra för att skydda det som är ditt.</a:t>
            </a:r>
          </a:p>
          <a:p>
            <a:pPr marL="0" rtl="0"/>
            <a:endParaRPr lang="sv-SE" dirty="0"/>
          </a:p>
          <a:p>
            <a:pPr marL="0" rtl="0"/>
            <a:r>
              <a:rPr lang="sv-SE" dirty="0"/>
              <a:t>Vi börjar med en kort film som sätter scenen.</a:t>
            </a:r>
          </a:p>
          <a:p>
            <a:pPr marL="0"/>
            <a:endParaRPr lang="sv-SE" dirty="0"/>
          </a:p>
        </p:txBody>
      </p:sp>
      <p:sp>
        <p:nvSpPr>
          <p:cNvPr id="4" name="Platshållare för bildnummer 3">
            <a:extLst>
              <a:ext uri="{FF2B5EF4-FFF2-40B4-BE49-F238E27FC236}">
                <a16:creationId xmlns:a16="http://schemas.microsoft.com/office/drawing/2014/main" id="{6CF57D5E-C03D-0D6B-DE50-661591B21ADF}"/>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729494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rtl="0"/>
            <a:r>
              <a:rPr lang="sv-SE" dirty="0"/>
              <a:t>Nu ska vi göra en övning för att förstå varför fler positioner gör så stor skillnad.</a:t>
            </a:r>
          </a:p>
          <a:p>
            <a:pPr marL="0" rtl="0"/>
            <a:r>
              <a:rPr lang="sv-SE" dirty="0"/>
              <a:t>Föreställ er att ni har några få favoritkläder som ni vill ha på er så ofta som möjligt.</a:t>
            </a:r>
          </a:p>
          <a:p>
            <a:pPr marL="0" indent="0" rtl="0">
              <a:buFont typeface="Arial" panose="020B0604020202020204" pitchFamily="34" charset="0"/>
              <a:buNone/>
            </a:pPr>
            <a:endParaRPr lang="sv-SE" dirty="0"/>
          </a:p>
          <a:p>
            <a:pPr marL="0" indent="0" rtl="0">
              <a:buFont typeface="Arial" panose="020B0604020202020204" pitchFamily="34" charset="0"/>
              <a:buNone/>
            </a:pPr>
            <a:r>
              <a:rPr lang="sv-SE" dirty="0"/>
              <a:t>Ni har:</a:t>
            </a:r>
          </a:p>
          <a:p>
            <a:pPr marL="0" rtl="0">
              <a:buFont typeface="Arial" panose="020B0604020202020204" pitchFamily="34" charset="0"/>
              <a:buChar char="•"/>
            </a:pPr>
            <a:r>
              <a:rPr lang="sv-SE" dirty="0"/>
              <a:t>2 t-shirts</a:t>
            </a:r>
          </a:p>
          <a:p>
            <a:pPr marL="0" rtl="0">
              <a:buFont typeface="Arial" panose="020B0604020202020204" pitchFamily="34" charset="0"/>
              <a:buChar char="•"/>
            </a:pPr>
            <a:r>
              <a:rPr lang="sv-SE" dirty="0"/>
              <a:t>2 par långa byxor</a:t>
            </a:r>
          </a:p>
          <a:p>
            <a:pPr marL="0" rtl="0">
              <a:buFont typeface="Arial" panose="020B0604020202020204" pitchFamily="34" charset="0"/>
              <a:buChar char="•"/>
            </a:pPr>
            <a:r>
              <a:rPr lang="sv-SE" dirty="0"/>
              <a:t>1 par korta byxor</a:t>
            </a:r>
          </a:p>
          <a:p>
            <a:pPr marL="0" rtl="0"/>
            <a:endParaRPr lang="sv-SE" dirty="0"/>
          </a:p>
          <a:p>
            <a:pPr marL="0" rtl="0"/>
            <a:r>
              <a:rPr lang="sv-SE" i="1" dirty="0"/>
              <a:t>[Fråga eleverna:]</a:t>
            </a:r>
            <a:br>
              <a:rPr lang="sv-SE" dirty="0"/>
            </a:br>
            <a:r>
              <a:rPr lang="sv-SE" dirty="0"/>
              <a:t>Hur många olika kombinationer av kläder kan ni sätta ihop?</a:t>
            </a:r>
          </a:p>
          <a:p>
            <a:pPr marL="0" rtl="0"/>
            <a:endParaRPr lang="sv-SE" dirty="0"/>
          </a:p>
          <a:p>
            <a:pPr marL="0" rtl="0"/>
            <a:r>
              <a:rPr lang="sv-SE" i="1" dirty="0"/>
              <a:t>[Låt eleverna gissa och/eller räkna. Rita gärna upp på tavlan medan ni går igenom nästa bild.]</a:t>
            </a:r>
          </a:p>
          <a:p>
            <a:pPr marL="0"/>
            <a:endParaRPr lang="sv-SE" dirty="0"/>
          </a:p>
        </p:txBody>
      </p:sp>
      <p:sp>
        <p:nvSpPr>
          <p:cNvPr id="4" name="Platshållare för bildnumm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10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028032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rtl="0"/>
            <a:r>
              <a:rPr lang="sv-SE" dirty="0"/>
              <a:t>Varje t-shirt kan kombineras med antingen ett av de långa byxorna eller de korta byxorna.</a:t>
            </a:r>
          </a:p>
          <a:p>
            <a:pPr marL="0" rtl="0"/>
            <a:endParaRPr lang="sv-SE" i="1" dirty="0"/>
          </a:p>
          <a:p>
            <a:pPr marL="0" rtl="0"/>
            <a:r>
              <a:rPr lang="sv-SE" i="1" dirty="0"/>
              <a:t>[Klick för att visa siffrorna] </a:t>
            </a:r>
            <a:r>
              <a:rPr lang="sv-SE" dirty="0"/>
              <a:t>2 t-shirts × 3 byxor = </a:t>
            </a:r>
            <a:r>
              <a:rPr lang="sv-SE" b="1" dirty="0"/>
              <a:t>6 kombinationer</a:t>
            </a:r>
            <a:r>
              <a:rPr lang="sv-SE" dirty="0"/>
              <a:t>.</a:t>
            </a:r>
          </a:p>
          <a:p>
            <a:pPr marL="0"/>
            <a:endParaRPr lang="sv-SE" dirty="0"/>
          </a:p>
        </p:txBody>
      </p:sp>
      <p:sp>
        <p:nvSpPr>
          <p:cNvPr id="4" name="Platshållare för bildnumm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11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24015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rtl="0"/>
            <a:r>
              <a:rPr lang="sv-SE" dirty="0"/>
              <a:t>Vad händer om ni får en t-shirt och ett par byxor till?</a:t>
            </a:r>
          </a:p>
          <a:p>
            <a:pPr marL="0" rtl="0"/>
            <a:endParaRPr lang="sv-SE" dirty="0"/>
          </a:p>
          <a:p>
            <a:pPr marL="0" rtl="0"/>
            <a:r>
              <a:rPr lang="sv-SE" i="1" dirty="0"/>
              <a:t>[Klick]</a:t>
            </a:r>
            <a:r>
              <a:rPr lang="sv-SE" dirty="0"/>
              <a:t> Nu blir det: 3 t-shirts × 4 byxor = </a:t>
            </a:r>
            <a:r>
              <a:rPr lang="sv-SE" b="1" dirty="0"/>
              <a:t>12 kombinationer</a:t>
            </a:r>
            <a:r>
              <a:rPr lang="sv-SE" dirty="0"/>
              <a:t>.</a:t>
            </a:r>
          </a:p>
          <a:p>
            <a:pPr marL="0" rtl="0"/>
            <a:r>
              <a:rPr lang="sv-SE" dirty="0"/>
              <a:t>Bara två plagg till gav dubbelt så många kombinationer! Samma sak gäller lösenord: varje tecken du lägger till gör det många gånger svårare att knäcka.</a:t>
            </a:r>
          </a:p>
          <a:p>
            <a:pPr marL="0"/>
            <a:endParaRPr lang="sv-SE" dirty="0"/>
          </a:p>
        </p:txBody>
      </p:sp>
      <p:sp>
        <p:nvSpPr>
          <p:cNvPr id="4" name="Platshållare för bildnumm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12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376901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a:extLst>
            <a:ext uri="{FF2B5EF4-FFF2-40B4-BE49-F238E27FC236}">
              <a16:creationId xmlns:a16="http://schemas.microsoft.com/office/drawing/2014/main" id="{9D45191C-10BC-B12D-8813-81C192827887}"/>
            </a:ext>
          </a:extLst>
        </p:cNvPr>
        <p:cNvGrpSpPr/>
        <p:nvPr/>
      </p:nvGrpSpPr>
      <p:grpSpPr>
        <a:xfrm>
          <a:off x="0" y="0"/>
          <a:ext cx="0" cy="0"/>
          <a:chOff x="0" y="0"/>
          <a:chExt cx="0" cy="0"/>
        </a:xfrm>
      </p:grpSpPr>
      <p:sp>
        <p:nvSpPr>
          <p:cNvPr id="131" name="Google Shape;131;p24:notes">
            <a:extLst>
              <a:ext uri="{FF2B5EF4-FFF2-40B4-BE49-F238E27FC236}">
                <a16:creationId xmlns:a16="http://schemas.microsoft.com/office/drawing/2014/main" id="{E35A0277-3D04-CB83-DA3B-682BD160BD8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2" name="Google Shape;132;p24:notes">
            <a:extLst>
              <a:ext uri="{FF2B5EF4-FFF2-40B4-BE49-F238E27FC236}">
                <a16:creationId xmlns:a16="http://schemas.microsoft.com/office/drawing/2014/main" id="{CBF1BBE3-B3B7-0B5E-4AD8-EB4A0F7A7D51}"/>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rtl="0"/>
            <a:r>
              <a:rPr lang="sv-SE" dirty="0"/>
              <a:t>Lärdom: Ett lösenord ska vara </a:t>
            </a:r>
            <a:r>
              <a:rPr lang="sv-SE" i="1" dirty="0"/>
              <a:t>långt</a:t>
            </a:r>
            <a:r>
              <a:rPr lang="sv-SE" dirty="0"/>
              <a:t>. Ju längre, desto fler kombinationer och desto svårare för hackare att gissa rätt.</a:t>
            </a:r>
          </a:p>
          <a:p>
            <a:pPr marL="0" rtl="0"/>
            <a:r>
              <a:rPr lang="sv-SE" dirty="0"/>
              <a:t>När hackare försöker knäcka lösenord använder de ibland en metod som kallas </a:t>
            </a:r>
            <a:r>
              <a:rPr lang="sv-SE" i="1" dirty="0" err="1"/>
              <a:t>brute</a:t>
            </a:r>
            <a:r>
              <a:rPr lang="sv-SE" i="1" dirty="0"/>
              <a:t> force</a:t>
            </a:r>
            <a:r>
              <a:rPr lang="sv-SE" dirty="0"/>
              <a:t> – de låter en dator testa alla möjliga kombinationer, otroligt snabbt. Ett kort lösenord kan då knäckas på några sekunder. Ett långt kan ta år.</a:t>
            </a:r>
          </a:p>
          <a:p>
            <a:pPr marL="0" rtl="0"/>
            <a:endParaRPr lang="sv-SE" dirty="0"/>
          </a:p>
          <a:p>
            <a:pPr marL="0" rtl="0"/>
            <a:r>
              <a:rPr lang="sv-SE" dirty="0"/>
              <a:t>En bra tumregel: sikta på minst </a:t>
            </a:r>
            <a:r>
              <a:rPr lang="sv-SE" b="1" dirty="0"/>
              <a:t>14 tecken</a:t>
            </a:r>
            <a:r>
              <a:rPr lang="sv-SE" dirty="0"/>
              <a:t>.</a:t>
            </a:r>
          </a:p>
          <a:p>
            <a:pPr marL="0" rtl="0"/>
            <a:endParaRPr lang="sv-SE" dirty="0"/>
          </a:p>
          <a:p>
            <a:pPr marL="0" lvl="0" indent="0" algn="l" rtl="0">
              <a:lnSpc>
                <a:spcPct val="115000"/>
              </a:lnSpc>
              <a:spcBef>
                <a:spcPts val="1200"/>
              </a:spcBef>
              <a:spcAft>
                <a:spcPts val="0"/>
              </a:spcAft>
              <a:buClr>
                <a:schemeClr val="dk1"/>
              </a:buClr>
              <a:buSzPts val="1100"/>
              <a:buFont typeface="Arial"/>
              <a:buNone/>
            </a:pPr>
            <a:endParaRPr lang="en-SE" sz="1100" b="0" i="0" u="none" strike="noStrike" cap="none" dirty="0">
              <a:solidFill>
                <a:schemeClr val="dk1"/>
              </a:solidFill>
              <a:effectLst/>
              <a:latin typeface="Calibri"/>
              <a:cs typeface="Calibri"/>
              <a:sym typeface="Calibri"/>
            </a:endParaRPr>
          </a:p>
        </p:txBody>
      </p:sp>
      <p:sp>
        <p:nvSpPr>
          <p:cNvPr id="133" name="Google Shape;133;p24:notes">
            <a:extLst>
              <a:ext uri="{FF2B5EF4-FFF2-40B4-BE49-F238E27FC236}">
                <a16:creationId xmlns:a16="http://schemas.microsoft.com/office/drawing/2014/main" id="{6E5E56B4-4E6A-618F-52CD-6D463E560C3B}"/>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13</a:t>
            </a:fld>
            <a:endParaRPr/>
          </a:p>
        </p:txBody>
      </p:sp>
    </p:spTree>
    <p:extLst>
      <p:ext uri="{BB962C8B-B14F-4D97-AF65-F5344CB8AC3E}">
        <p14:creationId xmlns:p14="http://schemas.microsoft.com/office/powerpoint/2010/main" val="10515831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rtl="0">
              <a:buFont typeface="Arial" panose="020B0604020202020204" pitchFamily="34" charset="0"/>
              <a:buNone/>
            </a:pPr>
            <a:r>
              <a:rPr lang="sv-SE" dirty="0"/>
              <a:t>Räkna hur många olika tecken det finns på ett vanligt tangentbord. Ta med:</a:t>
            </a:r>
          </a:p>
          <a:p>
            <a:pPr marL="171450" indent="-171450" rtl="0">
              <a:buFont typeface="Arial" panose="020B0604020202020204" pitchFamily="34" charset="0"/>
              <a:buChar char="•"/>
            </a:pPr>
            <a:r>
              <a:rPr lang="sv-SE" dirty="0"/>
              <a:t>Små bokstäver (a–ö)</a:t>
            </a:r>
          </a:p>
          <a:p>
            <a:pPr marL="171450" indent="-171450" rtl="0">
              <a:buFont typeface="Arial" panose="020B0604020202020204" pitchFamily="34" charset="0"/>
              <a:buChar char="•"/>
            </a:pPr>
            <a:r>
              <a:rPr lang="sv-SE" dirty="0"/>
              <a:t>Stora bokstäver (A–Ö)</a:t>
            </a:r>
          </a:p>
          <a:p>
            <a:pPr marL="171450" indent="-171450" rtl="0">
              <a:buFont typeface="Arial" panose="020B0604020202020204" pitchFamily="34" charset="0"/>
              <a:buChar char="•"/>
            </a:pPr>
            <a:r>
              <a:rPr lang="sv-SE" dirty="0"/>
              <a:t>Siffror (0–9)</a:t>
            </a:r>
          </a:p>
          <a:p>
            <a:pPr marL="171450" indent="-171450" rtl="0">
              <a:buFont typeface="Arial" panose="020B0604020202020204" pitchFamily="34" charset="0"/>
              <a:buChar char="•"/>
            </a:pPr>
            <a:r>
              <a:rPr lang="sv-SE" dirty="0"/>
              <a:t>Symboler (!, ?, #, @ och så vidare)</a:t>
            </a:r>
          </a:p>
          <a:p>
            <a:pPr marL="171450" indent="-171450" rtl="0">
              <a:buFont typeface="Arial" panose="020B0604020202020204" pitchFamily="34" charset="0"/>
              <a:buChar char="•"/>
            </a:pPr>
            <a:endParaRPr lang="sv-SE" dirty="0"/>
          </a:p>
          <a:p>
            <a:pPr marL="0" rtl="0"/>
            <a:r>
              <a:rPr lang="sv-SE" i="1" dirty="0"/>
              <a:t>[Låt eleverna räkna eller uppskatta. Skriv resultatet på tavlan, det brukar landa runt 90–100 tecken beroende på tangentbordet och hur man räknar.]</a:t>
            </a:r>
          </a:p>
          <a:p>
            <a:pPr marL="0" rtl="0"/>
            <a:r>
              <a:rPr lang="sv-SE" dirty="0"/>
              <a:t>Nu, med ungefär 90 möjligheter per position: försök räkna ut hur många olika kombinationer det finns för ett lösenord på 6, 10 respektive 14 tecken.</a:t>
            </a:r>
          </a:p>
          <a:p>
            <a:pPr marL="0" rtl="0"/>
            <a:endParaRPr lang="sv-SE" dirty="0"/>
          </a:p>
          <a:p>
            <a:pPr marL="0" rtl="0"/>
            <a:r>
              <a:rPr lang="sv-SE" i="1" dirty="0"/>
              <a:t>[Låt eleverna räkna själva eller i par. Poängen är att skillnaden är astronomisk – ett 14-teckens lösenord har så många fler kombinationer än ett 6-teckens att skillnaden knappt går att skriva.]</a:t>
            </a:r>
          </a:p>
          <a:p>
            <a:pPr marL="0"/>
            <a:endParaRPr lang="sv-SE" dirty="0"/>
          </a:p>
        </p:txBody>
      </p:sp>
      <p:sp>
        <p:nvSpPr>
          <p:cNvPr id="4" name="Platshållare för bildnumm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14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27664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a:extLst>
            <a:ext uri="{FF2B5EF4-FFF2-40B4-BE49-F238E27FC236}">
              <a16:creationId xmlns:a16="http://schemas.microsoft.com/office/drawing/2014/main" id="{81344815-FB43-714C-2F59-D79E55B4FE08}"/>
            </a:ext>
          </a:extLst>
        </p:cNvPr>
        <p:cNvGrpSpPr/>
        <p:nvPr/>
      </p:nvGrpSpPr>
      <p:grpSpPr>
        <a:xfrm>
          <a:off x="0" y="0"/>
          <a:ext cx="0" cy="0"/>
          <a:chOff x="0" y="0"/>
          <a:chExt cx="0" cy="0"/>
        </a:xfrm>
      </p:grpSpPr>
      <p:sp>
        <p:nvSpPr>
          <p:cNvPr id="131" name="Google Shape;131;p24:notes">
            <a:extLst>
              <a:ext uri="{FF2B5EF4-FFF2-40B4-BE49-F238E27FC236}">
                <a16:creationId xmlns:a16="http://schemas.microsoft.com/office/drawing/2014/main" id="{E37A531B-F8D4-78C5-D6B6-1F9A2B188E6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2" name="Google Shape;132;p24:notes">
            <a:extLst>
              <a:ext uri="{FF2B5EF4-FFF2-40B4-BE49-F238E27FC236}">
                <a16:creationId xmlns:a16="http://schemas.microsoft.com/office/drawing/2014/main" id="{2580D9DE-508C-8F8F-E781-0842B77A8A6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rtl="0"/>
            <a:r>
              <a:rPr lang="sv-SE" dirty="0"/>
              <a:t>Lärdom: Ett lösenord ska vara </a:t>
            </a:r>
            <a:r>
              <a:rPr lang="sv-SE" i="1" dirty="0"/>
              <a:t>långt</a:t>
            </a:r>
            <a:r>
              <a:rPr lang="sv-SE" dirty="0"/>
              <a:t>. Ju längre, desto fler kombinationer och desto svårare för hackare att gissa rätt.</a:t>
            </a:r>
          </a:p>
          <a:p>
            <a:pPr marL="0" rtl="0"/>
            <a:r>
              <a:rPr lang="sv-SE" dirty="0"/>
              <a:t>När hackare försöker knäcka lösenord använder de ibland en metod som kallas </a:t>
            </a:r>
            <a:r>
              <a:rPr lang="sv-SE" i="1" dirty="0" err="1"/>
              <a:t>brute</a:t>
            </a:r>
            <a:r>
              <a:rPr lang="sv-SE" i="1" dirty="0"/>
              <a:t> force</a:t>
            </a:r>
            <a:r>
              <a:rPr lang="sv-SE" dirty="0"/>
              <a:t> – de låter en dator testa alla möjliga kombinationer, otroligt snabbt. Ett kort lösenord kan då knäckas på några sekunder. Ett långt kan ta år.</a:t>
            </a:r>
          </a:p>
          <a:p>
            <a:pPr marL="0" rtl="0"/>
            <a:endParaRPr lang="sv-SE" dirty="0"/>
          </a:p>
          <a:p>
            <a:pPr marL="0" rtl="0"/>
            <a:r>
              <a:rPr lang="sv-SE" dirty="0"/>
              <a:t>En bra tumregel: sikta på minst </a:t>
            </a:r>
            <a:r>
              <a:rPr lang="sv-SE" b="1" dirty="0"/>
              <a:t>14 tecken</a:t>
            </a:r>
            <a:r>
              <a:rPr lang="sv-SE" dirty="0"/>
              <a:t>.</a:t>
            </a:r>
          </a:p>
          <a:p>
            <a:pPr marL="0" lvl="0" indent="0" algn="l" rtl="0">
              <a:lnSpc>
                <a:spcPct val="115000"/>
              </a:lnSpc>
              <a:spcBef>
                <a:spcPts val="1200"/>
              </a:spcBef>
              <a:spcAft>
                <a:spcPts val="0"/>
              </a:spcAft>
              <a:buClr>
                <a:schemeClr val="dk1"/>
              </a:buClr>
              <a:buSzPts val="1100"/>
              <a:buFont typeface="Arial"/>
              <a:buNone/>
            </a:pPr>
            <a:endParaRPr lang="en-SE" sz="1100" b="0" i="0" u="none" strike="noStrike" cap="none" dirty="0">
              <a:solidFill>
                <a:schemeClr val="dk1"/>
              </a:solidFill>
              <a:effectLst/>
              <a:latin typeface="Calibri"/>
              <a:cs typeface="Calibri"/>
              <a:sym typeface="Calibri"/>
            </a:endParaRPr>
          </a:p>
        </p:txBody>
      </p:sp>
      <p:sp>
        <p:nvSpPr>
          <p:cNvPr id="133" name="Google Shape;133;p24:notes">
            <a:extLst>
              <a:ext uri="{FF2B5EF4-FFF2-40B4-BE49-F238E27FC236}">
                <a16:creationId xmlns:a16="http://schemas.microsoft.com/office/drawing/2014/main" id="{EE15BE92-083E-A836-8241-D24815ACD3D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a:t>
            </a:fld>
            <a:endParaRPr/>
          </a:p>
        </p:txBody>
      </p:sp>
    </p:spTree>
    <p:extLst>
      <p:ext uri="{BB962C8B-B14F-4D97-AF65-F5344CB8AC3E}">
        <p14:creationId xmlns:p14="http://schemas.microsoft.com/office/powerpoint/2010/main" val="9272562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a:extLst>
            <a:ext uri="{FF2B5EF4-FFF2-40B4-BE49-F238E27FC236}">
              <a16:creationId xmlns:a16="http://schemas.microsoft.com/office/drawing/2014/main" id="{39A990D3-BF4A-6451-E10B-A9C4E1680506}"/>
            </a:ext>
          </a:extLst>
        </p:cNvPr>
        <p:cNvGrpSpPr/>
        <p:nvPr/>
      </p:nvGrpSpPr>
      <p:grpSpPr>
        <a:xfrm>
          <a:off x="0" y="0"/>
          <a:ext cx="0" cy="0"/>
          <a:chOff x="0" y="0"/>
          <a:chExt cx="0" cy="0"/>
        </a:xfrm>
      </p:grpSpPr>
      <p:sp>
        <p:nvSpPr>
          <p:cNvPr id="195" name="Google Shape;195;p17:notes">
            <a:extLst>
              <a:ext uri="{FF2B5EF4-FFF2-40B4-BE49-F238E27FC236}">
                <a16:creationId xmlns:a16="http://schemas.microsoft.com/office/drawing/2014/main" id="{76F8CF71-29DF-1EA2-275C-DCF28769006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6" name="Google Shape;196;p17:notes">
            <a:extLst>
              <a:ext uri="{FF2B5EF4-FFF2-40B4-BE49-F238E27FC236}">
                <a16:creationId xmlns:a16="http://schemas.microsoft.com/office/drawing/2014/main" id="{73C5C14C-4A86-9B33-80E6-A05901A77B1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rtl="0"/>
            <a:r>
              <a:rPr lang="sv-SE" sz="1100" i="1" dirty="0"/>
              <a:t>[Läraranvisning – välj spår:]</a:t>
            </a:r>
          </a:p>
          <a:p>
            <a:pPr marL="0" rtl="0"/>
            <a:r>
              <a:rPr lang="sv-SE" sz="1100" b="1" dirty="0"/>
              <a:t>Åk 4–5</a:t>
            </a:r>
            <a:r>
              <a:rPr lang="sv-SE" sz="1100" dirty="0"/>
              <a:t> har inte själva räknat med tangentbordstecken – använd hela manuset nedan.</a:t>
            </a:r>
            <a:br>
              <a:rPr lang="sv-SE" sz="1100" dirty="0"/>
            </a:br>
            <a:r>
              <a:rPr lang="sv-SE" sz="1100" b="1" dirty="0"/>
              <a:t>Åk 6</a:t>
            </a:r>
            <a:r>
              <a:rPr lang="sv-SE" sz="1100" dirty="0"/>
              <a:t> har redan gjort räkneövningen med tangentbordet på bild 14 – hoppa direkt till bryggan längst ned.</a:t>
            </a:r>
          </a:p>
          <a:p>
            <a:pPr marL="0"/>
            <a:br>
              <a:rPr lang="sv-SE" sz="1100" dirty="0"/>
            </a:br>
            <a:endParaRPr lang="sv-SE" sz="1100" dirty="0"/>
          </a:p>
          <a:p>
            <a:pPr marL="0" rtl="0"/>
            <a:r>
              <a:rPr lang="sv-SE" sz="1100" b="1" dirty="0"/>
              <a:t>Åk 4–5:</a:t>
            </a:r>
          </a:p>
          <a:p>
            <a:pPr marL="0" rtl="0"/>
            <a:r>
              <a:rPr lang="sv-SE" sz="1100" b="1" dirty="0"/>
              <a:t>Andra principen:</a:t>
            </a:r>
            <a:r>
              <a:rPr lang="sv-SE" sz="1100" dirty="0"/>
              <a:t> </a:t>
            </a:r>
            <a:r>
              <a:rPr lang="sv-SE" sz="1100" i="1" dirty="0"/>
              <a:t>blandade tecken</a:t>
            </a:r>
            <a:r>
              <a:rPr lang="sv-SE" sz="1100" dirty="0"/>
              <a:t>.</a:t>
            </a:r>
          </a:p>
          <a:p>
            <a:pPr marL="0" rtl="0"/>
            <a:r>
              <a:rPr lang="sv-SE" sz="1100" dirty="0"/>
              <a:t>Tänk tillbaka på kombinationslåset, det hade bara siffror, 10 möjligheter per position. Men tänk om vi också kan använda bokstäver? A till Ö är 29 stycken. Då har vi 29 + 10 = 39 möjligheter per position istället för 10.</a:t>
            </a:r>
          </a:p>
          <a:p>
            <a:pPr marL="0" rtl="0"/>
            <a:r>
              <a:rPr lang="sv-SE" sz="1100" dirty="0"/>
              <a:t>Bara den ändringen får antalet kombinationer att öka enormt. Lägg dessutom till stora bokstäver och symboler som ! och #, och det blir ännu fler.</a:t>
            </a:r>
          </a:p>
          <a:p>
            <a:pPr marL="0" rtl="0"/>
            <a:endParaRPr lang="sv-SE" sz="1100" dirty="0"/>
          </a:p>
          <a:p>
            <a:pPr marL="0" rtl="0"/>
            <a:r>
              <a:rPr lang="sv-SE" sz="1100" dirty="0"/>
              <a:t>Det är därför ett bra lösenord blandar siffror, små och stora bokstäver och symboler.</a:t>
            </a:r>
          </a:p>
          <a:p>
            <a:pPr marL="0"/>
            <a:br>
              <a:rPr lang="sv-SE" sz="1100" dirty="0"/>
            </a:br>
            <a:endParaRPr lang="sv-SE" sz="1100" dirty="0"/>
          </a:p>
          <a:p>
            <a:pPr marL="0" rtl="0"/>
            <a:r>
              <a:rPr lang="sv-SE" sz="1100" b="1" dirty="0"/>
              <a:t>Åk 6 (brygga från tecken-övningen):</a:t>
            </a:r>
            <a:endParaRPr lang="sv-SE" sz="1100" dirty="0"/>
          </a:p>
          <a:p>
            <a:pPr marL="0" rtl="0"/>
            <a:r>
              <a:rPr lang="sv-SE" sz="1100" dirty="0"/>
              <a:t>Ni räknade precis själva ut hur många fler kombinationer man får med fler möjliga tecken per position. Det leder oss direkt till nästa princip: </a:t>
            </a:r>
            <a:r>
              <a:rPr lang="sv-SE" sz="1100" i="1" dirty="0"/>
              <a:t>blandade tecken</a:t>
            </a:r>
            <a:r>
              <a:rPr lang="sv-SE" sz="1100" dirty="0"/>
              <a:t>.</a:t>
            </a:r>
          </a:p>
          <a:p>
            <a:pPr marL="0" rtl="0"/>
            <a:r>
              <a:rPr lang="sv-SE" sz="1100" dirty="0"/>
              <a:t>Det är därför ett bra lösenord blandar siffror, små och stora bokstäver och symboler – då maximerar man antalet möjligheter per position, precis som ni just räknade.</a:t>
            </a:r>
          </a:p>
        </p:txBody>
      </p:sp>
      <p:sp>
        <p:nvSpPr>
          <p:cNvPr id="197" name="Google Shape;197;p17:notes">
            <a:extLst>
              <a:ext uri="{FF2B5EF4-FFF2-40B4-BE49-F238E27FC236}">
                <a16:creationId xmlns:a16="http://schemas.microsoft.com/office/drawing/2014/main" id="{FBBC3B28-A6F0-6750-FA4B-FA82D59EB128}"/>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16</a:t>
            </a:fld>
            <a:endParaRPr/>
          </a:p>
        </p:txBody>
      </p:sp>
    </p:spTree>
    <p:extLst>
      <p:ext uri="{BB962C8B-B14F-4D97-AF65-F5344CB8AC3E}">
        <p14:creationId xmlns:p14="http://schemas.microsoft.com/office/powerpoint/2010/main" val="21810086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a:extLst>
            <a:ext uri="{FF2B5EF4-FFF2-40B4-BE49-F238E27FC236}">
              <a16:creationId xmlns:a16="http://schemas.microsoft.com/office/drawing/2014/main" id="{B000B832-D356-EACF-C466-C6E3EE8A9274}"/>
            </a:ext>
          </a:extLst>
        </p:cNvPr>
        <p:cNvGrpSpPr/>
        <p:nvPr/>
      </p:nvGrpSpPr>
      <p:grpSpPr>
        <a:xfrm>
          <a:off x="0" y="0"/>
          <a:ext cx="0" cy="0"/>
          <a:chOff x="0" y="0"/>
          <a:chExt cx="0" cy="0"/>
        </a:xfrm>
      </p:grpSpPr>
      <p:sp>
        <p:nvSpPr>
          <p:cNvPr id="131" name="Google Shape;131;p24:notes">
            <a:extLst>
              <a:ext uri="{FF2B5EF4-FFF2-40B4-BE49-F238E27FC236}">
                <a16:creationId xmlns:a16="http://schemas.microsoft.com/office/drawing/2014/main" id="{101886AD-BC95-0FE3-020F-A61A4CAAC8C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2" name="Google Shape;132;p24:notes">
            <a:extLst>
              <a:ext uri="{FF2B5EF4-FFF2-40B4-BE49-F238E27FC236}">
                <a16:creationId xmlns:a16="http://schemas.microsoft.com/office/drawing/2014/main" id="{A0CD316F-9C0F-9491-8D0A-22D3D9748877}"/>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rtl="0"/>
            <a:r>
              <a:rPr lang="sv-SE" dirty="0"/>
              <a:t>Tredje principen: varje konto ska ha sitt </a:t>
            </a:r>
            <a:r>
              <a:rPr lang="sv-SE" b="1" dirty="0"/>
              <a:t>unika</a:t>
            </a:r>
            <a:r>
              <a:rPr lang="sv-SE" dirty="0"/>
              <a:t> lösenord.</a:t>
            </a:r>
          </a:p>
          <a:p>
            <a:pPr marL="0" rtl="0"/>
            <a:r>
              <a:rPr lang="sv-SE" dirty="0"/>
              <a:t>Anledningen är enkel: om ett lösenord läcker i en dataläcka så testar hackare samma lösenord på andra tjänster. Har ni samma lösenord på Instagram, Snapchat och er e-post, så räcker det att en av de tjänsterna drabbas för att alla tre ska vara i fara.</a:t>
            </a:r>
          </a:p>
        </p:txBody>
      </p:sp>
      <p:sp>
        <p:nvSpPr>
          <p:cNvPr id="133" name="Google Shape;133;p24:notes">
            <a:extLst>
              <a:ext uri="{FF2B5EF4-FFF2-40B4-BE49-F238E27FC236}">
                <a16:creationId xmlns:a16="http://schemas.microsoft.com/office/drawing/2014/main" id="{FB6D55AA-ACB6-2B05-2DB9-A93B104B2926}"/>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17</a:t>
            </a:fld>
            <a:endParaRPr/>
          </a:p>
        </p:txBody>
      </p:sp>
    </p:spTree>
    <p:extLst>
      <p:ext uri="{BB962C8B-B14F-4D97-AF65-F5344CB8AC3E}">
        <p14:creationId xmlns:p14="http://schemas.microsoft.com/office/powerpoint/2010/main" val="7634042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a:extLst>
            <a:ext uri="{FF2B5EF4-FFF2-40B4-BE49-F238E27FC236}">
              <a16:creationId xmlns:a16="http://schemas.microsoft.com/office/drawing/2014/main" id="{E477162D-054B-1B5E-B7A8-8157FBAC3D18}"/>
            </a:ext>
          </a:extLst>
        </p:cNvPr>
        <p:cNvGrpSpPr/>
        <p:nvPr/>
      </p:nvGrpSpPr>
      <p:grpSpPr>
        <a:xfrm>
          <a:off x="0" y="0"/>
          <a:ext cx="0" cy="0"/>
          <a:chOff x="0" y="0"/>
          <a:chExt cx="0" cy="0"/>
        </a:xfrm>
      </p:grpSpPr>
      <p:sp>
        <p:nvSpPr>
          <p:cNvPr id="131" name="Google Shape;131;p24:notes">
            <a:extLst>
              <a:ext uri="{FF2B5EF4-FFF2-40B4-BE49-F238E27FC236}">
                <a16:creationId xmlns:a16="http://schemas.microsoft.com/office/drawing/2014/main" id="{690CF974-6FB6-01CE-1BF9-58A19ECA4C6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2" name="Google Shape;132;p24:notes">
            <a:extLst>
              <a:ext uri="{FF2B5EF4-FFF2-40B4-BE49-F238E27FC236}">
                <a16:creationId xmlns:a16="http://schemas.microsoft.com/office/drawing/2014/main" id="{6681E0E5-4264-9CC5-4414-785DA06CB8E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rtl="0"/>
            <a:r>
              <a:rPr lang="sv-SE" dirty="0"/>
              <a:t>Fjärde principen: </a:t>
            </a:r>
            <a:r>
              <a:rPr lang="sv-SE" b="1" dirty="0"/>
              <a:t>svårt att gissa</a:t>
            </a:r>
            <a:r>
              <a:rPr lang="sv-SE" dirty="0"/>
              <a:t>.</a:t>
            </a:r>
          </a:p>
          <a:p>
            <a:pPr marL="0" rtl="0"/>
            <a:r>
              <a:rPr lang="sv-SE" dirty="0"/>
              <a:t>Det finns två sorters lösenord som är särskilt lätta att gissa.</a:t>
            </a:r>
          </a:p>
          <a:p>
            <a:pPr marL="0" rtl="0"/>
            <a:endParaRPr lang="sv-SE" dirty="0"/>
          </a:p>
          <a:p>
            <a:pPr marL="0" rtl="0"/>
            <a:r>
              <a:rPr lang="sv-SE" b="1" dirty="0"/>
              <a:t>Det första är väldigt vanliga lösenord</a:t>
            </a:r>
            <a:r>
              <a:rPr lang="sv-SE" dirty="0"/>
              <a:t> som '</a:t>
            </a:r>
            <a:r>
              <a:rPr lang="sv-SE" dirty="0" err="1"/>
              <a:t>password</a:t>
            </a:r>
            <a:r>
              <a:rPr lang="sv-SE" dirty="0"/>
              <a:t>', 'hejhej', '</a:t>
            </a:r>
            <a:r>
              <a:rPr lang="sv-SE" dirty="0" err="1"/>
              <a:t>admin</a:t>
            </a:r>
            <a:r>
              <a:rPr lang="sv-SE" dirty="0"/>
              <a:t>', '123456' eller '</a:t>
            </a:r>
            <a:r>
              <a:rPr lang="sv-SE" dirty="0" err="1"/>
              <a:t>qwerty</a:t>
            </a:r>
            <a:r>
              <a:rPr lang="sv-SE" dirty="0"/>
              <a:t>'. De är lätta att komma på och därför använder många dem. Men det är också precis därför hackare testar dem först. Det finns färdiga listor med de vanligaste lösenorden, och en dator går igenom en sådan lista på bråkdelar av en sekund.</a:t>
            </a:r>
          </a:p>
          <a:p>
            <a:pPr marL="0" rtl="0"/>
            <a:endParaRPr lang="sv-SE" dirty="0"/>
          </a:p>
          <a:p>
            <a:pPr marL="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sv-SE" b="1" dirty="0"/>
              <a:t>Det andra är lösenord som innehåller personlig information</a:t>
            </a:r>
            <a:r>
              <a:rPr lang="sv-SE" dirty="0"/>
              <a:t> som ert namn, födelseår, husdjurets namn, favoritlag. Det är det första en hackare testar särskilt när ni är äldre och börjar lägga ut saker på sociala medier. Frågan att ställa sig är: vad skulle någon kunna ta reda på om er genom att titta på era sociala medier? Just de sakerna ska inte finnas i ett lösenord.</a:t>
            </a:r>
          </a:p>
          <a:p>
            <a:pPr marL="0" rtl="0"/>
            <a:endParaRPr lang="sv-SE" dirty="0"/>
          </a:p>
          <a:p>
            <a:pPr marL="0" lvl="0" indent="0" algn="l" rtl="0">
              <a:lnSpc>
                <a:spcPct val="115000"/>
              </a:lnSpc>
              <a:spcBef>
                <a:spcPts val="1200"/>
              </a:spcBef>
              <a:spcAft>
                <a:spcPts val="0"/>
              </a:spcAft>
              <a:buClr>
                <a:schemeClr val="dk1"/>
              </a:buClr>
              <a:buSzPts val="1100"/>
              <a:buFont typeface="Arial"/>
              <a:buNone/>
            </a:pPr>
            <a:endParaRPr lang="en-SE" sz="1100" b="0" i="0" u="none" strike="noStrike" cap="none" dirty="0">
              <a:solidFill>
                <a:schemeClr val="dk1"/>
              </a:solidFill>
              <a:effectLst/>
              <a:latin typeface="Calibri"/>
              <a:cs typeface="Calibri"/>
              <a:sym typeface="Calibri"/>
            </a:endParaRPr>
          </a:p>
        </p:txBody>
      </p:sp>
      <p:sp>
        <p:nvSpPr>
          <p:cNvPr id="133" name="Google Shape;133;p24:notes">
            <a:extLst>
              <a:ext uri="{FF2B5EF4-FFF2-40B4-BE49-F238E27FC236}">
                <a16:creationId xmlns:a16="http://schemas.microsoft.com/office/drawing/2014/main" id="{6CC41FE0-4EB5-E5E9-2CE6-8EFD0428D2B3}"/>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18</a:t>
            </a:fld>
            <a:endParaRPr/>
          </a:p>
        </p:txBody>
      </p:sp>
    </p:spTree>
    <p:extLst>
      <p:ext uri="{BB962C8B-B14F-4D97-AF65-F5344CB8AC3E}">
        <p14:creationId xmlns:p14="http://schemas.microsoft.com/office/powerpoint/2010/main" val="20701369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a:extLst>
            <a:ext uri="{FF2B5EF4-FFF2-40B4-BE49-F238E27FC236}">
              <a16:creationId xmlns:a16="http://schemas.microsoft.com/office/drawing/2014/main" id="{88264311-A2BD-75AB-D8B9-B127E50012B3}"/>
            </a:ext>
          </a:extLst>
        </p:cNvPr>
        <p:cNvGrpSpPr/>
        <p:nvPr/>
      </p:nvGrpSpPr>
      <p:grpSpPr>
        <a:xfrm>
          <a:off x="0" y="0"/>
          <a:ext cx="0" cy="0"/>
          <a:chOff x="0" y="0"/>
          <a:chExt cx="0" cy="0"/>
        </a:xfrm>
      </p:grpSpPr>
      <p:sp>
        <p:nvSpPr>
          <p:cNvPr id="131" name="Google Shape;131;p24:notes">
            <a:extLst>
              <a:ext uri="{FF2B5EF4-FFF2-40B4-BE49-F238E27FC236}">
                <a16:creationId xmlns:a16="http://schemas.microsoft.com/office/drawing/2014/main" id="{A71D2C9D-358B-E5EA-F4C3-5904CA47BB2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2" name="Google Shape;132;p24:notes">
            <a:extLst>
              <a:ext uri="{FF2B5EF4-FFF2-40B4-BE49-F238E27FC236}">
                <a16:creationId xmlns:a16="http://schemas.microsoft.com/office/drawing/2014/main" id="{4CE5D8FA-AF45-DD5A-039D-6305DA962AA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rtl="0"/>
            <a:r>
              <a:rPr lang="sv-SE" sz="1400" dirty="0"/>
              <a:t>Femte och sista principen: </a:t>
            </a:r>
            <a:r>
              <a:rPr lang="sv-SE" sz="1400" b="1" dirty="0"/>
              <a:t>lätt att komma ihåg</a:t>
            </a:r>
            <a:r>
              <a:rPr lang="sv-SE" sz="1400" dirty="0"/>
              <a:t>.</a:t>
            </a:r>
          </a:p>
          <a:p>
            <a:pPr marL="0" rtl="0"/>
            <a:r>
              <a:rPr lang="sv-SE" sz="1400" dirty="0"/>
              <a:t>Ett lösenord ni inte kommer ihåg är värdelöst. Ni skulle behöva återställa det varje gång ni loggar in, och till slut skulle ni sannolikt välja något enklare och svagare.</a:t>
            </a:r>
          </a:p>
          <a:p>
            <a:pPr marL="0" rtl="0"/>
            <a:endParaRPr lang="sv-SE" sz="1400" dirty="0"/>
          </a:p>
          <a:p>
            <a:pPr marL="0" rtl="0"/>
            <a:r>
              <a:rPr lang="sv-SE" sz="1400" b="0" dirty="0"/>
              <a:t>Lösningen är lösenordsfraser. </a:t>
            </a:r>
            <a:r>
              <a:rPr lang="sv-SE" sz="1400" dirty="0"/>
              <a:t>Till exempel: 'Kattenåt3pannkakorigår!'. Ett sådant lösenord är långt, innehåller blandade tecken, är svårt att gissa och samtidigt lätt att komma ihåg som en bild i huvudet.</a:t>
            </a:r>
          </a:p>
          <a:p>
            <a:pPr marL="0" rtl="0"/>
            <a:endParaRPr lang="sv-SE" sz="1400" b="1" dirty="0"/>
          </a:p>
          <a:p>
            <a:pPr marL="0" rtl="0"/>
            <a:r>
              <a:rPr lang="sv-SE" sz="1400" b="1" dirty="0"/>
              <a:t>Ett tips är att använda sig av en lösenordshanterare </a:t>
            </a:r>
            <a:r>
              <a:rPr lang="sv-SE" sz="1400" dirty="0"/>
              <a:t>– ett program eller en app som sparar alla era lösenord åt er i ett krypterat valv. Ni behöver bara komma ihåg ett enda lösenord – huvudlösenordet – för att komma åt alla andra. Programmet kan också skapa långa, slumpmässiga och unika lösenord åt er, så att varje tjänst får ett eget utan att ni behöver hitta på eller memorera dem.</a:t>
            </a:r>
          </a:p>
          <a:p>
            <a:pPr marL="0" rtl="0"/>
            <a:endParaRPr lang="sv-SE" sz="1400" dirty="0"/>
          </a:p>
          <a:p>
            <a:pPr marL="0" rtl="0"/>
            <a:r>
              <a:rPr lang="sv-SE" sz="1400" dirty="0"/>
              <a:t>Lösenordshanterare anses av IT-säkerhetsexperter vara ett av de bästa sätten att skydda sina konton, och många är gratis.</a:t>
            </a:r>
          </a:p>
          <a:p>
            <a:pPr marL="0" rtl="0"/>
            <a:r>
              <a:rPr lang="sv-SE" sz="1400" dirty="0"/>
              <a:t>Det finns också en nackdel att känna till: om någon kommer åt huvudlösenordet kan de potentiellt nå alla era konton. Därför är det extra viktigt att huvudlösenordet är starkt och att ni aktiverar tvåfaktorsautentisering på lösenordshanteraren själv. Vad 2FA är kommer vi till om en stund.</a:t>
            </a:r>
          </a:p>
        </p:txBody>
      </p:sp>
      <p:sp>
        <p:nvSpPr>
          <p:cNvPr id="133" name="Google Shape;133;p24:notes">
            <a:extLst>
              <a:ext uri="{FF2B5EF4-FFF2-40B4-BE49-F238E27FC236}">
                <a16:creationId xmlns:a16="http://schemas.microsoft.com/office/drawing/2014/main" id="{BCEF87E2-0286-396B-7C33-A6C1546C236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19</a:t>
            </a:fld>
            <a:endParaRPr/>
          </a:p>
        </p:txBody>
      </p:sp>
    </p:spTree>
    <p:extLst>
      <p:ext uri="{BB962C8B-B14F-4D97-AF65-F5344CB8AC3E}">
        <p14:creationId xmlns:p14="http://schemas.microsoft.com/office/powerpoint/2010/main" val="39496281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2f0d21a364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g2f0d21a364b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rtl="0"/>
            <a:r>
              <a:rPr lang="sv-SE" i="1" dirty="0"/>
              <a:t>[Klick – spela filmen (Digital rustning): </a:t>
            </a:r>
            <a:r>
              <a:rPr lang="sv-SE" i="1" dirty="0">
                <a:hlinkClick r:id="rId3"/>
              </a:rPr>
              <a:t>https://www.youtube.com/playlist?list=PLIk39hnHx0Lt-DBDkAmPB3x6Jl4iJaf22</a:t>
            </a:r>
            <a:r>
              <a:rPr lang="sv-SE" i="1" dirty="0"/>
              <a:t>. Pausa vid 00:32, när problembilden byggts upp.]</a:t>
            </a:r>
          </a:p>
          <a:p>
            <a:pPr marL="0" rtl="0"/>
            <a:endParaRPr lang="sv-SE" dirty="0"/>
          </a:p>
          <a:p>
            <a:pPr marL="0" rtl="0"/>
            <a:r>
              <a:rPr lang="sv-SE" i="1" dirty="0"/>
              <a:t>Obs! Om länken inte fungerar, kontrollera att du har senaste versionen av det digitala komplementet</a:t>
            </a:r>
            <a:r>
              <a:rPr lang="sv-SE" dirty="0"/>
              <a:t> Är du säker? Arbetsblad och filmlänkar – Mellanstadiet. </a:t>
            </a:r>
            <a:r>
              <a:rPr lang="sv-SE" i="1" dirty="0"/>
              <a:t>Filmerna finns även på skolmaterial.ungaforskare.se/tank-</a:t>
            </a:r>
            <a:r>
              <a:rPr lang="sv-SE" i="1" dirty="0" err="1"/>
              <a:t>sakert</a:t>
            </a:r>
            <a:r>
              <a:rPr lang="sv-SE" i="1" dirty="0"/>
              <a:t>.</a:t>
            </a:r>
          </a:p>
          <a:p>
            <a:pPr marL="0" rtl="0"/>
            <a:endParaRPr lang="sv-SE" dirty="0"/>
          </a:p>
          <a:p>
            <a:pPr marL="0" rtl="0"/>
            <a:r>
              <a:rPr lang="sv-SE" i="1" dirty="0"/>
              <a:t>[Efter pausen – återkoppla till det som visades:]</a:t>
            </a:r>
            <a:endParaRPr lang="sv-SE" dirty="0"/>
          </a:p>
          <a:p>
            <a:pPr marL="0" rtl="0"/>
            <a:r>
              <a:rPr lang="sv-SE" dirty="0"/>
              <a:t>Filmen visar det som är verklighet för de flesta av oss: en stor del av vardagen sker online. Sociala medier, gaming, chattar med vänner. Unga i Sverige spenderar ungefär sju timmar online per dag.</a:t>
            </a:r>
          </a:p>
          <a:p>
            <a:pPr marL="0" rtl="0"/>
            <a:r>
              <a:rPr lang="sv-SE" dirty="0"/>
              <a:t>Hur många av er använder appar som </a:t>
            </a:r>
            <a:r>
              <a:rPr lang="sv-SE" dirty="0" err="1"/>
              <a:t>TikTok</a:t>
            </a:r>
            <a:r>
              <a:rPr lang="sv-SE" dirty="0"/>
              <a:t>, dataspel, Instagram eller chattar med vänner online varje dag?</a:t>
            </a:r>
          </a:p>
          <a:p>
            <a:pPr marL="0" rtl="0"/>
            <a:endParaRPr lang="sv-SE" dirty="0"/>
          </a:p>
          <a:p>
            <a:pPr marL="0" rtl="0"/>
            <a:r>
              <a:rPr lang="sv-SE" i="1" dirty="0"/>
              <a:t>[Låt eleverna svara med handuppräckning. Om gruppen är bekväm kan man be dem uppskatta mer exakt tid, eller göra frågan som en fyra-hörn-övning: 0–5h, 6–10h, över 10h, öppet hörn.]</a:t>
            </a:r>
            <a:endParaRPr lang="sv-SE" dirty="0"/>
          </a:p>
          <a:p>
            <a:pPr marL="0" rtl="0"/>
            <a:r>
              <a:rPr lang="sv-SE" dirty="0"/>
              <a:t>Huvudfrågan blir då: hur skyddar du det som är ditt, när upp mot halva livet är digitalt? Små val kan få stora konsekvenser. Idag ska vi lära oss verktyg för att bli mer säkra online.</a:t>
            </a:r>
          </a:p>
          <a:p>
            <a:pPr marL="0" rtl="0"/>
            <a:endParaRPr lang="sv-SE" i="1" dirty="0"/>
          </a:p>
          <a:p>
            <a:pPr marL="0" rtl="0"/>
            <a:r>
              <a:rPr lang="sv-SE" i="1" dirty="0"/>
              <a:t>[Klick – spela resten av filmen från 00:32 och fortsätt sedan med nästa </a:t>
            </a:r>
            <a:r>
              <a:rPr lang="sv-SE" i="1" dirty="0" err="1"/>
              <a:t>slide</a:t>
            </a:r>
            <a:r>
              <a:rPr lang="sv-SE" i="1" dirty="0"/>
              <a:t>]</a:t>
            </a:r>
          </a:p>
          <a:p>
            <a:pPr marL="0" rtl="0"/>
            <a:endParaRPr lang="sv-SE" dirty="0"/>
          </a:p>
        </p:txBody>
      </p:sp>
      <p:sp>
        <p:nvSpPr>
          <p:cNvPr id="146" name="Google Shape;146;g2f0d21a364b_0_0:notes"/>
          <p:cNvSpPr txBox="1">
            <a:spLocks noGrp="1"/>
          </p:cNvSpPr>
          <p:nvPr>
            <p:ph type="hdr" idx="3"/>
          </p:nvPr>
        </p:nvSpPr>
        <p:spPr>
          <a:xfrm>
            <a:off x="0" y="0"/>
            <a:ext cx="2971800" cy="458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7" name="Google Shape;147;g2f0d21a364b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extLst>
      <p:ext uri="{BB962C8B-B14F-4D97-AF65-F5344CB8AC3E}">
        <p14:creationId xmlns:p14="http://schemas.microsoft.com/office/powerpoint/2010/main" val="3034782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6">
          <a:extLst>
            <a:ext uri="{FF2B5EF4-FFF2-40B4-BE49-F238E27FC236}">
              <a16:creationId xmlns:a16="http://schemas.microsoft.com/office/drawing/2014/main" id="{337E4CE0-0AF6-AF8D-A04A-52E0920225A8}"/>
            </a:ext>
          </a:extLst>
        </p:cNvPr>
        <p:cNvGrpSpPr/>
        <p:nvPr/>
      </p:nvGrpSpPr>
      <p:grpSpPr>
        <a:xfrm>
          <a:off x="0" y="0"/>
          <a:ext cx="0" cy="0"/>
          <a:chOff x="0" y="0"/>
          <a:chExt cx="0" cy="0"/>
        </a:xfrm>
      </p:grpSpPr>
      <p:sp>
        <p:nvSpPr>
          <p:cNvPr id="1657" name="Google Shape;1657;p46:notes">
            <a:extLst>
              <a:ext uri="{FF2B5EF4-FFF2-40B4-BE49-F238E27FC236}">
                <a16:creationId xmlns:a16="http://schemas.microsoft.com/office/drawing/2014/main" id="{8A62850E-C60F-F65B-9C37-457FD64F655B}"/>
              </a:ext>
            </a:extLst>
          </p:cNvPr>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658" name="Google Shape;1658;p46:notes">
            <a:extLst>
              <a:ext uri="{FF2B5EF4-FFF2-40B4-BE49-F238E27FC236}">
                <a16:creationId xmlns:a16="http://schemas.microsoft.com/office/drawing/2014/main" id="{75503D7F-B813-ECE0-8D1B-236B43668949}"/>
              </a:ext>
            </a:extLst>
          </p:cNvPr>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1.7.2013</a:t>
            </a: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659" name="Google Shape;1659;p46:notes">
            <a:extLst>
              <a:ext uri="{FF2B5EF4-FFF2-40B4-BE49-F238E27FC236}">
                <a16:creationId xmlns:a16="http://schemas.microsoft.com/office/drawing/2014/main" id="{39B72938-3872-72D2-10E6-AB52AC5B7231}"/>
              </a:ext>
            </a:extLst>
          </p:cNvPr>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60" name="Google Shape;1660;p46:notes">
            <a:extLst>
              <a:ext uri="{FF2B5EF4-FFF2-40B4-BE49-F238E27FC236}">
                <a16:creationId xmlns:a16="http://schemas.microsoft.com/office/drawing/2014/main" id="{B4A69451-80AD-8EE4-B480-83C08CC9696C}"/>
              </a:ext>
            </a:extLst>
          </p:cNvPr>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rtl="0"/>
            <a:r>
              <a:rPr lang="sv-SE" sz="1200" dirty="0"/>
              <a:t>Nu ska ni själva få prova. Uppgiften är att komma på en egen lösenordsfras som uppfyller allt vi just gått igenom:</a:t>
            </a:r>
          </a:p>
          <a:p>
            <a:pPr marL="0" rtl="0">
              <a:buFont typeface="Arial" panose="020B0604020202020204" pitchFamily="34" charset="0"/>
              <a:buChar char="•"/>
            </a:pPr>
            <a:r>
              <a:rPr lang="sv-SE" sz="1200" dirty="0"/>
              <a:t>Minst 14 tecken lång</a:t>
            </a:r>
          </a:p>
          <a:p>
            <a:pPr marL="0" rtl="0">
              <a:buFont typeface="Arial" panose="020B0604020202020204" pitchFamily="34" charset="0"/>
              <a:buChar char="•"/>
            </a:pPr>
            <a:r>
              <a:rPr lang="sv-SE" sz="1200" dirty="0"/>
              <a:t>Blandning av stora och små bokstäver, siffror och symboler</a:t>
            </a:r>
          </a:p>
          <a:p>
            <a:pPr marL="0" rtl="0">
              <a:buFont typeface="Arial" panose="020B0604020202020204" pitchFamily="34" charset="0"/>
              <a:buChar char="•"/>
            </a:pPr>
            <a:r>
              <a:rPr lang="sv-SE" sz="1200" dirty="0"/>
              <a:t>Lätt att komma ihåg</a:t>
            </a:r>
          </a:p>
          <a:p>
            <a:pPr marL="0" rtl="0"/>
            <a:endParaRPr lang="sv-SE" sz="1200" b="1" dirty="0"/>
          </a:p>
          <a:p>
            <a:pPr marL="0" rtl="0"/>
            <a:r>
              <a:rPr lang="sv-SE" sz="1200" b="1" dirty="0"/>
              <a:t>Viktigt:</a:t>
            </a:r>
            <a:r>
              <a:rPr lang="sv-SE" sz="1200" dirty="0"/>
              <a:t> Lösenordsfrasen ni skapar nu ska </a:t>
            </a:r>
            <a:r>
              <a:rPr lang="sv-SE" sz="1200" b="1" dirty="0"/>
              <a:t>inte</a:t>
            </a:r>
            <a:r>
              <a:rPr lang="sv-SE" sz="1200" dirty="0"/>
              <a:t> bli ert riktiga lösenord. Varje tjänst behöver ju sitt eget unika lösenord, kommer ni ihåg? Syftet med övningen är att träna på hur ni tänker när ni skapar ett starkt lösenord, så att ni har det med er nästa gång ni faktiskt behöver skapa ett nytt.</a:t>
            </a:r>
          </a:p>
          <a:p>
            <a:pPr marL="0" rtl="0"/>
            <a:r>
              <a:rPr lang="sv-SE" sz="1200" i="1" dirty="0"/>
              <a:t>[Låt eleverna arbeta enskilt eller i par. Skriv gärna upp exemplen på tavlan.]</a:t>
            </a:r>
            <a:endParaRPr lang="sv-SE" sz="1200" dirty="0"/>
          </a:p>
        </p:txBody>
      </p:sp>
      <p:sp>
        <p:nvSpPr>
          <p:cNvPr id="1661" name="Google Shape;1661;p46:notes">
            <a:extLst>
              <a:ext uri="{FF2B5EF4-FFF2-40B4-BE49-F238E27FC236}">
                <a16:creationId xmlns:a16="http://schemas.microsoft.com/office/drawing/2014/main" id="{7589CD7D-F222-94BC-E343-714ADB282E33}"/>
              </a:ext>
            </a:extLst>
          </p:cNvPr>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662" name="Google Shape;1662;p46:notes">
            <a:extLst>
              <a:ext uri="{FF2B5EF4-FFF2-40B4-BE49-F238E27FC236}">
                <a16:creationId xmlns:a16="http://schemas.microsoft.com/office/drawing/2014/main" id="{2083F1BC-A01F-4443-1D04-BF79EF1888D1}"/>
              </a:ext>
            </a:extLst>
          </p:cNvPr>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11713130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6">
          <a:extLst>
            <a:ext uri="{FF2B5EF4-FFF2-40B4-BE49-F238E27FC236}">
              <a16:creationId xmlns:a16="http://schemas.microsoft.com/office/drawing/2014/main" id="{FB551FF4-A377-2247-9DDA-58FFB7CA796C}"/>
            </a:ext>
          </a:extLst>
        </p:cNvPr>
        <p:cNvGrpSpPr/>
        <p:nvPr/>
      </p:nvGrpSpPr>
      <p:grpSpPr>
        <a:xfrm>
          <a:off x="0" y="0"/>
          <a:ext cx="0" cy="0"/>
          <a:chOff x="0" y="0"/>
          <a:chExt cx="0" cy="0"/>
        </a:xfrm>
      </p:grpSpPr>
      <p:sp>
        <p:nvSpPr>
          <p:cNvPr id="1657" name="Google Shape;1657;p46:notes">
            <a:extLst>
              <a:ext uri="{FF2B5EF4-FFF2-40B4-BE49-F238E27FC236}">
                <a16:creationId xmlns:a16="http://schemas.microsoft.com/office/drawing/2014/main" id="{EFC186E4-A6FE-5673-B217-C90A2BCBF804}"/>
              </a:ext>
            </a:extLst>
          </p:cNvPr>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658" name="Google Shape;1658;p46:notes">
            <a:extLst>
              <a:ext uri="{FF2B5EF4-FFF2-40B4-BE49-F238E27FC236}">
                <a16:creationId xmlns:a16="http://schemas.microsoft.com/office/drawing/2014/main" id="{C0B97929-639C-8345-C777-ACC3DA07C161}"/>
              </a:ext>
            </a:extLst>
          </p:cNvPr>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1.7.2013</a:t>
            </a: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659" name="Google Shape;1659;p46:notes">
            <a:extLst>
              <a:ext uri="{FF2B5EF4-FFF2-40B4-BE49-F238E27FC236}">
                <a16:creationId xmlns:a16="http://schemas.microsoft.com/office/drawing/2014/main" id="{2C9BF6A7-3438-2E77-BDE2-73B322A9C790}"/>
              </a:ext>
            </a:extLst>
          </p:cNvPr>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60" name="Google Shape;1660;p46:notes">
            <a:extLst>
              <a:ext uri="{FF2B5EF4-FFF2-40B4-BE49-F238E27FC236}">
                <a16:creationId xmlns:a16="http://schemas.microsoft.com/office/drawing/2014/main" id="{23805B5A-20D2-55E6-2820-76AE1E0A1B76}"/>
              </a:ext>
            </a:extLst>
          </p:cNvPr>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rtl="0"/>
            <a:r>
              <a:rPr lang="sv-SE" dirty="0"/>
              <a:t>Kommer ni ihåg demonstrationen i början, hur snabbt 'katten123' kunde knäckas? Nu är det er tur att testa. Gå </a:t>
            </a:r>
            <a:r>
              <a:rPr lang="sv-SE"/>
              <a:t>in på </a:t>
            </a:r>
            <a:r>
              <a:rPr lang="sv-SE" dirty="0"/>
              <a:t>lösenordskontrollern och testa en lösenordsfras.</a:t>
            </a:r>
          </a:p>
          <a:p>
            <a:pPr marL="0" rtl="0"/>
            <a:r>
              <a:rPr lang="sv-SE" b="1" dirty="0"/>
              <a:t>Viktigt:</a:t>
            </a:r>
            <a:r>
              <a:rPr lang="sv-SE" dirty="0"/>
              <a:t> Ni ska aldrig testa på sådana sidor med ett riktigt lösenord som ni faktiskt använder. Använd ett påhittat lösenord som liknar det ni skulle kunna använda, det räcker för att se skillnaden.</a:t>
            </a:r>
          </a:p>
          <a:p>
            <a:pPr marL="0" rtl="0"/>
            <a:r>
              <a:rPr lang="sv-SE" dirty="0"/>
              <a:t>Ni kan också testa och jämföra 'katten123' med 'Kattenåt3pannkakorigår!’.</a:t>
            </a:r>
          </a:p>
          <a:p>
            <a:pPr marL="0" rtl="0"/>
            <a:endParaRPr lang="sv-SE" dirty="0"/>
          </a:p>
          <a:p>
            <a:pPr marL="0" rtl="0"/>
            <a:r>
              <a:rPr lang="sv-SE" i="1" dirty="0"/>
              <a:t>[Låt eleverna testa och jämföra. Skillnaden i uppskattad tid brukar vara slående och gör poängen om längd och komplexitet väldigt konkret.]</a:t>
            </a:r>
            <a:endParaRPr lang="sv-SE" dirty="0"/>
          </a:p>
        </p:txBody>
      </p:sp>
      <p:sp>
        <p:nvSpPr>
          <p:cNvPr id="1661" name="Google Shape;1661;p46:notes">
            <a:extLst>
              <a:ext uri="{FF2B5EF4-FFF2-40B4-BE49-F238E27FC236}">
                <a16:creationId xmlns:a16="http://schemas.microsoft.com/office/drawing/2014/main" id="{50C7A59E-DD1A-0B42-1EDC-33DD14C4891C}"/>
              </a:ext>
            </a:extLst>
          </p:cNvPr>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662" name="Google Shape;1662;p46:notes">
            <a:extLst>
              <a:ext uri="{FF2B5EF4-FFF2-40B4-BE49-F238E27FC236}">
                <a16:creationId xmlns:a16="http://schemas.microsoft.com/office/drawing/2014/main" id="{D07C901D-C742-DE88-BEDA-3989612F7D3E}"/>
              </a:ext>
            </a:extLst>
          </p:cNvPr>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788453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6">
          <a:extLst>
            <a:ext uri="{FF2B5EF4-FFF2-40B4-BE49-F238E27FC236}">
              <a16:creationId xmlns:a16="http://schemas.microsoft.com/office/drawing/2014/main" id="{9E08FFE6-F863-3934-D93A-B486FA40C798}"/>
            </a:ext>
          </a:extLst>
        </p:cNvPr>
        <p:cNvGrpSpPr/>
        <p:nvPr/>
      </p:nvGrpSpPr>
      <p:grpSpPr>
        <a:xfrm>
          <a:off x="0" y="0"/>
          <a:ext cx="0" cy="0"/>
          <a:chOff x="0" y="0"/>
          <a:chExt cx="0" cy="0"/>
        </a:xfrm>
      </p:grpSpPr>
      <p:sp>
        <p:nvSpPr>
          <p:cNvPr id="1657" name="Google Shape;1657;p46:notes">
            <a:extLst>
              <a:ext uri="{FF2B5EF4-FFF2-40B4-BE49-F238E27FC236}">
                <a16:creationId xmlns:a16="http://schemas.microsoft.com/office/drawing/2014/main" id="{E866492C-1A4C-3336-6785-D3D7EEEAE5E4}"/>
              </a:ext>
            </a:extLst>
          </p:cNvPr>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658" name="Google Shape;1658;p46:notes">
            <a:extLst>
              <a:ext uri="{FF2B5EF4-FFF2-40B4-BE49-F238E27FC236}">
                <a16:creationId xmlns:a16="http://schemas.microsoft.com/office/drawing/2014/main" id="{6D5E2498-9871-C2A2-4D8F-D685351405FC}"/>
              </a:ext>
            </a:extLst>
          </p:cNvPr>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1.7.2013</a:t>
            </a: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659" name="Google Shape;1659;p46:notes">
            <a:extLst>
              <a:ext uri="{FF2B5EF4-FFF2-40B4-BE49-F238E27FC236}">
                <a16:creationId xmlns:a16="http://schemas.microsoft.com/office/drawing/2014/main" id="{9A86D8E9-5637-CFE7-207D-026246976012}"/>
              </a:ext>
            </a:extLst>
          </p:cNvPr>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60" name="Google Shape;1660;p46:notes">
            <a:extLst>
              <a:ext uri="{FF2B5EF4-FFF2-40B4-BE49-F238E27FC236}">
                <a16:creationId xmlns:a16="http://schemas.microsoft.com/office/drawing/2014/main" id="{0024E756-DA66-65F8-F6F6-725CC375642B}"/>
              </a:ext>
            </a:extLst>
          </p:cNvPr>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rtl="0"/>
            <a:r>
              <a:rPr lang="sv-SE" i="1" dirty="0"/>
              <a:t>[Läraranvisning: Detta är en exkurs om kryptering som går att fördjupa med en övning.]</a:t>
            </a:r>
          </a:p>
          <a:p>
            <a:pPr marL="0" rtl="0"/>
            <a:endParaRPr lang="sv-SE" i="1" dirty="0"/>
          </a:p>
          <a:p>
            <a:pPr marL="0" rtl="0"/>
            <a:r>
              <a:rPr lang="sv-SE" dirty="0"/>
              <a:t>Vi har pratat om hur man gör bra lösenord. Men vad händer med lösenordet efter att du skrivit in det?</a:t>
            </a:r>
          </a:p>
          <a:p>
            <a:pPr marL="0" rtl="0"/>
            <a:r>
              <a:rPr lang="sv-SE" dirty="0"/>
              <a:t>Företag och tjänster sparar inte ditt lösenord som det är, det vore som att lämna nyckeln i dörren. Istället omvandlas det till en lång rad tecken med hjälp av en teknik som kallas </a:t>
            </a:r>
            <a:r>
              <a:rPr lang="sv-SE" i="1" dirty="0" err="1"/>
              <a:t>hashning</a:t>
            </a:r>
            <a:r>
              <a:rPr lang="sv-SE" dirty="0"/>
              <a:t>.</a:t>
            </a:r>
          </a:p>
          <a:p>
            <a:pPr marL="0" rtl="0"/>
            <a:r>
              <a:rPr lang="sv-SE" dirty="0"/>
              <a:t>Här ser ni ett exempel: lösenordet </a:t>
            </a:r>
            <a:r>
              <a:rPr lang="sv-SE" i="1" dirty="0"/>
              <a:t>@superSnällaSilverSara9</a:t>
            </a:r>
            <a:r>
              <a:rPr lang="sv-SE" dirty="0"/>
              <a:t> omvandlas till </a:t>
            </a:r>
            <a:r>
              <a:rPr lang="sv-SE" i="1" dirty="0"/>
              <a:t>165128C12A859FB481915A5388ADE526</a:t>
            </a:r>
            <a:r>
              <a:rPr lang="sv-SE" dirty="0"/>
              <a:t>.</a:t>
            </a:r>
          </a:p>
          <a:p>
            <a:pPr marL="0" rtl="0"/>
            <a:endParaRPr lang="sv-SE" dirty="0"/>
          </a:p>
          <a:p>
            <a:pPr marL="0" rtl="0"/>
            <a:r>
              <a:rPr lang="sv-SE" dirty="0" err="1"/>
              <a:t>Hashning</a:t>
            </a:r>
            <a:r>
              <a:rPr lang="sv-SE" dirty="0"/>
              <a:t> fungerar ungefär som en köttkvarn: man kan stoppa in kött och få ut färs, men man kan inte göra tillbaka färsen till kött. På samma sätt kan man omvandla ett lösenord till en </a:t>
            </a:r>
            <a:r>
              <a:rPr lang="sv-SE" dirty="0" err="1"/>
              <a:t>hash</a:t>
            </a:r>
            <a:r>
              <a:rPr lang="sv-SE" dirty="0"/>
              <a:t>, men inte göra tillbaka </a:t>
            </a:r>
            <a:r>
              <a:rPr lang="sv-SE" dirty="0" err="1"/>
              <a:t>hashen</a:t>
            </a:r>
            <a:r>
              <a:rPr lang="sv-SE" dirty="0"/>
              <a:t> till lösenordet.</a:t>
            </a:r>
          </a:p>
          <a:p>
            <a:pPr marL="0" rtl="0"/>
            <a:endParaRPr lang="sv-SE" dirty="0"/>
          </a:p>
          <a:p>
            <a:pPr marL="0" rtl="0"/>
            <a:r>
              <a:rPr lang="sv-SE" dirty="0"/>
              <a:t>Även om en hackare stjäl databasen med </a:t>
            </a:r>
            <a:r>
              <a:rPr lang="sv-SE" dirty="0" err="1"/>
              <a:t>hashade</a:t>
            </a:r>
            <a:r>
              <a:rPr lang="sv-SE" dirty="0"/>
              <a:t> lösenord kan de alltså inte direkt se vad lösenorden är. Men om lösenordet är svagt kan de ändå knäcka det genom att testa vanliga lösenord och jämföra – därför är starka lösenord så viktiga.</a:t>
            </a:r>
          </a:p>
          <a:p>
            <a:pPr marL="0" rtl="0"/>
            <a:endParaRPr lang="sv-SE" dirty="0"/>
          </a:p>
          <a:p>
            <a:pPr marL="0" rtl="0"/>
            <a:r>
              <a:rPr lang="sv-SE" dirty="0" err="1"/>
              <a:t>Hashning</a:t>
            </a:r>
            <a:r>
              <a:rPr lang="sv-SE" dirty="0"/>
              <a:t> är en variant av något som kallas </a:t>
            </a:r>
            <a:r>
              <a:rPr lang="sv-SE" i="1" dirty="0"/>
              <a:t>kryptering:</a:t>
            </a:r>
            <a:r>
              <a:rPr lang="sv-SE" dirty="0"/>
              <a:t> att göra information oläslig för alla utom den som har rätt nyckel.</a:t>
            </a:r>
          </a:p>
          <a:p>
            <a:pPr marL="0" rtl="0"/>
            <a:endParaRPr lang="sv-SE" dirty="0"/>
          </a:p>
          <a:p>
            <a:pPr marL="0" rtl="0"/>
            <a:r>
              <a:rPr lang="sv-SE" i="1" dirty="0"/>
              <a:t>[Valfri fördjupning – Knäck Caesars lösenord: Om ni vill fördjupa er i hur kryptering fungerar finns ett arbetsblad i det digitala komplementet Är du säker? Arbetsblad och filmlänkar – Mellanstadiet. Det heter Knäck Caesars lösenord och bygger på Caesarchiffret – ett av de äldsta krypteringssätten, där man förskjuter varje bokstav ett antal steg i alfabetet.</a:t>
            </a:r>
          </a:p>
          <a:p>
            <a:pPr marL="0" rtl="0"/>
            <a:r>
              <a:rPr lang="sv-SE" i="1" dirty="0"/>
              <a:t>Arbetsbladet har tre delar:</a:t>
            </a:r>
            <a:br>
              <a:rPr lang="sv-SE" i="1" dirty="0"/>
            </a:br>
            <a:r>
              <a:rPr lang="sv-SE" i="1" dirty="0"/>
              <a:t>– Del 1: Symbolchiffer – avkoda ett meddelande med en nyckel där varje bokstav är en ikon.</a:t>
            </a:r>
            <a:br>
              <a:rPr lang="sv-SE" i="1" dirty="0"/>
            </a:br>
            <a:r>
              <a:rPr lang="sv-SE" i="1" dirty="0"/>
              <a:t>– Del 2: Caesarchiffer – avkoda fem lösenord med en bokstavsförskjutning.</a:t>
            </a:r>
            <a:br>
              <a:rPr lang="sv-SE" i="1" dirty="0"/>
            </a:br>
            <a:r>
              <a:rPr lang="sv-SE" i="1" dirty="0"/>
              <a:t>– Del 3: Ranka lösenorden från säkrast till </a:t>
            </a:r>
            <a:r>
              <a:rPr lang="sv-SE" i="1"/>
              <a:t>svagast.]</a:t>
            </a:r>
            <a:endParaRPr lang="sv-SE" i="1" dirty="0"/>
          </a:p>
          <a:p>
            <a:pPr marL="0" rtl="0"/>
            <a:endParaRPr lang="sv-SE" dirty="0"/>
          </a:p>
        </p:txBody>
      </p:sp>
      <p:sp>
        <p:nvSpPr>
          <p:cNvPr id="1661" name="Google Shape;1661;p46:notes">
            <a:extLst>
              <a:ext uri="{FF2B5EF4-FFF2-40B4-BE49-F238E27FC236}">
                <a16:creationId xmlns:a16="http://schemas.microsoft.com/office/drawing/2014/main" id="{19BAADEE-AF17-04C1-C669-D3CA3B272729}"/>
              </a:ext>
            </a:extLst>
          </p:cNvPr>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662" name="Google Shape;1662;p46:notes">
            <a:extLst>
              <a:ext uri="{FF2B5EF4-FFF2-40B4-BE49-F238E27FC236}">
                <a16:creationId xmlns:a16="http://schemas.microsoft.com/office/drawing/2014/main" id="{2FC5A095-D5F5-C9BB-CEA2-2463FC2078F9}"/>
              </a:ext>
            </a:extLst>
          </p:cNvPr>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3901816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6">
          <a:extLst>
            <a:ext uri="{FF2B5EF4-FFF2-40B4-BE49-F238E27FC236}">
              <a16:creationId xmlns:a16="http://schemas.microsoft.com/office/drawing/2014/main" id="{4749D853-20AC-3D41-CDD6-6250421153A3}"/>
            </a:ext>
          </a:extLst>
        </p:cNvPr>
        <p:cNvGrpSpPr/>
        <p:nvPr/>
      </p:nvGrpSpPr>
      <p:grpSpPr>
        <a:xfrm>
          <a:off x="0" y="0"/>
          <a:ext cx="0" cy="0"/>
          <a:chOff x="0" y="0"/>
          <a:chExt cx="0" cy="0"/>
        </a:xfrm>
      </p:grpSpPr>
      <p:sp>
        <p:nvSpPr>
          <p:cNvPr id="1657" name="Google Shape;1657;p46:notes">
            <a:extLst>
              <a:ext uri="{FF2B5EF4-FFF2-40B4-BE49-F238E27FC236}">
                <a16:creationId xmlns:a16="http://schemas.microsoft.com/office/drawing/2014/main" id="{A1982447-1A0D-24D8-7D96-66DE91D08EBA}"/>
              </a:ext>
            </a:extLst>
          </p:cNvPr>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658" name="Google Shape;1658;p46:notes">
            <a:extLst>
              <a:ext uri="{FF2B5EF4-FFF2-40B4-BE49-F238E27FC236}">
                <a16:creationId xmlns:a16="http://schemas.microsoft.com/office/drawing/2014/main" id="{EE1E81DF-9357-C38C-D29A-40D6BB7AEDB6}"/>
              </a:ext>
            </a:extLst>
          </p:cNvPr>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1.7.2013</a:t>
            </a: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659" name="Google Shape;1659;p46:notes">
            <a:extLst>
              <a:ext uri="{FF2B5EF4-FFF2-40B4-BE49-F238E27FC236}">
                <a16:creationId xmlns:a16="http://schemas.microsoft.com/office/drawing/2014/main" id="{972B4F33-BEC3-2D8B-725C-3635841BC61B}"/>
              </a:ext>
            </a:extLst>
          </p:cNvPr>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60" name="Google Shape;1660;p46:notes">
            <a:extLst>
              <a:ext uri="{FF2B5EF4-FFF2-40B4-BE49-F238E27FC236}">
                <a16:creationId xmlns:a16="http://schemas.microsoft.com/office/drawing/2014/main" id="{90786223-9ABF-5CE2-95A2-82FFBB14C295}"/>
              </a:ext>
            </a:extLst>
          </p:cNvPr>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rtl="0"/>
            <a:r>
              <a:rPr lang="sv-SE" dirty="0"/>
              <a:t>Ett starkt lösenord är en bra grund, men vad händer om det ändå läcker, eller om någon lyckas lista ut det? Det är där </a:t>
            </a:r>
            <a:r>
              <a:rPr lang="sv-SE" b="1" dirty="0"/>
              <a:t>tvåfaktorsautentisering, </a:t>
            </a:r>
            <a:r>
              <a:rPr lang="sv-SE" b="0" dirty="0"/>
              <a:t>tvåstegsverifiering</a:t>
            </a:r>
            <a:r>
              <a:rPr lang="sv-SE" dirty="0"/>
              <a:t> eller multifaktorautentisering kommer in, ofta förkortat 2FA eller MFA.</a:t>
            </a:r>
          </a:p>
          <a:p>
            <a:pPr marL="0" rtl="0"/>
            <a:endParaRPr lang="sv-SE" dirty="0"/>
          </a:p>
          <a:p>
            <a:pPr marL="0" rtl="0"/>
            <a:r>
              <a:rPr lang="sv-SE" dirty="0"/>
              <a:t>2FA betyder att man behöver </a:t>
            </a:r>
            <a:r>
              <a:rPr lang="sv-SE" b="1" dirty="0"/>
              <a:t>två olika saker</a:t>
            </a:r>
            <a:r>
              <a:rPr lang="sv-SE" dirty="0"/>
              <a:t> för att logga in: först lösenordet, och sedan en engångskod som skickas till en annan enhet, oftast mobilen. Även om någon får tag i ert lösenord kommer de inte in utan den andra faktorn. Det är som att ha både ett lås och en säkerhetskod på ytterdörren.</a:t>
            </a:r>
          </a:p>
          <a:p>
            <a:pPr marL="0" rtl="0"/>
            <a:endParaRPr lang="sv-SE" dirty="0"/>
          </a:p>
          <a:p>
            <a:pPr marL="0" rtl="0"/>
            <a:r>
              <a:rPr lang="sv-SE" dirty="0"/>
              <a:t>Hur många av er använder redan 2FA på något konto?</a:t>
            </a:r>
          </a:p>
          <a:p>
            <a:pPr marL="0" rtl="0"/>
            <a:r>
              <a:rPr lang="sv-SE" i="1" dirty="0"/>
              <a:t>[Låt eleverna svara med handuppräckning.]</a:t>
            </a:r>
          </a:p>
          <a:p>
            <a:pPr marL="0" rtl="0"/>
            <a:endParaRPr lang="sv-SE" dirty="0"/>
          </a:p>
          <a:p>
            <a:pPr marL="0" rtl="0"/>
            <a:r>
              <a:rPr lang="sv-SE" dirty="0"/>
              <a:t>2FA går att aktivera på nästan alla stora tjänster – Instagram, Discord, </a:t>
            </a:r>
            <a:r>
              <a:rPr lang="sv-SE" dirty="0" err="1"/>
              <a:t>Gmail</a:t>
            </a:r>
            <a:r>
              <a:rPr lang="sv-SE" dirty="0"/>
              <a:t>, </a:t>
            </a:r>
            <a:r>
              <a:rPr lang="sv-SE" dirty="0" err="1"/>
              <a:t>Roblox</a:t>
            </a:r>
            <a:r>
              <a:rPr lang="sv-SE" dirty="0"/>
              <a:t>. Det tar bara en minut att slå på, och gör stor skillnad för säkerheten. Rekommendationen är enkel: aktivera alltid 2FA där möjligheten finns.</a:t>
            </a:r>
          </a:p>
          <a:p>
            <a:pPr marL="0" rtl="0"/>
            <a:endParaRPr lang="sv-SE" dirty="0"/>
          </a:p>
        </p:txBody>
      </p:sp>
      <p:sp>
        <p:nvSpPr>
          <p:cNvPr id="1661" name="Google Shape;1661;p46:notes">
            <a:extLst>
              <a:ext uri="{FF2B5EF4-FFF2-40B4-BE49-F238E27FC236}">
                <a16:creationId xmlns:a16="http://schemas.microsoft.com/office/drawing/2014/main" id="{7AC92FB8-C783-09B4-705E-E875015773E5}"/>
              </a:ext>
            </a:extLst>
          </p:cNvPr>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662" name="Google Shape;1662;p46:notes">
            <a:extLst>
              <a:ext uri="{FF2B5EF4-FFF2-40B4-BE49-F238E27FC236}">
                <a16:creationId xmlns:a16="http://schemas.microsoft.com/office/drawing/2014/main" id="{A5676FD9-6F1B-EED5-8CA3-FEA615DBEF45}"/>
              </a:ext>
            </a:extLst>
          </p:cNvPr>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19376545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2f0d21a364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g2f0d21a364b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rtl="0"/>
            <a:r>
              <a:rPr lang="sv-SE" i="1" dirty="0"/>
              <a:t>[Efter filmen]</a:t>
            </a:r>
            <a:endParaRPr lang="sv-SE" dirty="0"/>
          </a:p>
          <a:p>
            <a:pPr marL="0" rtl="0"/>
            <a:r>
              <a:rPr lang="sv-SE" dirty="0"/>
              <a:t>Det är faktiskt ganska vanligt att något går fel online, men ju mer medveten man är, desto mindre är risken. Några vanliga problem som kan uppstå:</a:t>
            </a:r>
          </a:p>
          <a:p>
            <a:pPr marL="0" rtl="0">
              <a:buFont typeface="Arial" panose="020B0604020202020204" pitchFamily="34" charset="0"/>
              <a:buChar char="•"/>
            </a:pPr>
            <a:r>
              <a:rPr lang="sv-SE" dirty="0"/>
              <a:t>Ett för simpelt lösenord som leder till kapat konto</a:t>
            </a:r>
          </a:p>
          <a:p>
            <a:pPr marL="0" rtl="0">
              <a:buFont typeface="Arial" panose="020B0604020202020204" pitchFamily="34" charset="0"/>
              <a:buChar char="•"/>
            </a:pPr>
            <a:r>
              <a:rPr lang="sv-SE" dirty="0"/>
              <a:t>En blufflänk som snor din info</a:t>
            </a:r>
          </a:p>
          <a:p>
            <a:pPr marL="0" rtl="0">
              <a:buFont typeface="Arial" panose="020B0604020202020204" pitchFamily="34" charset="0"/>
              <a:buChar char="•"/>
            </a:pPr>
            <a:r>
              <a:rPr lang="sv-SE" dirty="0"/>
              <a:t>Någon som kräver dig på pengar eller annat för att ge tillbaka ett konto</a:t>
            </a:r>
          </a:p>
          <a:p>
            <a:pPr marL="0" rtl="0"/>
            <a:r>
              <a:rPr lang="sv-SE" dirty="0"/>
              <a:t>Det är lätt att tänka 'det händer inte mig' – men en av tre unga har t ex fått </a:t>
            </a:r>
            <a:r>
              <a:rPr lang="sv-SE"/>
              <a:t>sitt Robloxkonto kapat.</a:t>
            </a:r>
            <a:endParaRPr lang="sv-SE" dirty="0"/>
          </a:p>
          <a:p>
            <a:pPr marL="0" rtl="0"/>
            <a:endParaRPr lang="sv-SE" dirty="0"/>
          </a:p>
          <a:p>
            <a:pPr marL="0" rtl="0"/>
            <a:r>
              <a:rPr lang="sv-SE" i="1" dirty="0"/>
              <a:t>[Om du har en egen erfarenhet, dela gärna med dig – eller fråga om någon elev är bekväm med att berätta. Verkliga exempel är ofta starkare än påhittade och sänker skammen kring att prata om det.]</a:t>
            </a:r>
            <a:endParaRPr lang="sv-SE" dirty="0"/>
          </a:p>
        </p:txBody>
      </p:sp>
      <p:sp>
        <p:nvSpPr>
          <p:cNvPr id="146" name="Google Shape;146;g2f0d21a364b_0_0:notes"/>
          <p:cNvSpPr txBox="1">
            <a:spLocks noGrp="1"/>
          </p:cNvSpPr>
          <p:nvPr>
            <p:ph type="hdr" idx="3"/>
          </p:nvPr>
        </p:nvSpPr>
        <p:spPr>
          <a:xfrm>
            <a:off x="0" y="0"/>
            <a:ext cx="2971800" cy="458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7" name="Google Shape;147;g2f0d21a364b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extLst>
      <p:ext uri="{BB962C8B-B14F-4D97-AF65-F5344CB8AC3E}">
        <p14:creationId xmlns:p14="http://schemas.microsoft.com/office/powerpoint/2010/main" val="2829150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 name="Google Shape;133;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rtl="0"/>
            <a:r>
              <a:rPr lang="sv-SE" dirty="0"/>
              <a:t>Vi sa nyss att en av tre unga har fått sitt Robloxkonto kapat. Det är en sak att höra en siffra, men vad skulle det betyda för just dig om det hände?</a:t>
            </a:r>
          </a:p>
          <a:p>
            <a:pPr marL="0" rtl="0"/>
            <a:endParaRPr lang="sv-SE" dirty="0"/>
          </a:p>
          <a:p>
            <a:pPr marL="0" rtl="0"/>
            <a:r>
              <a:rPr lang="sv-SE" i="1" dirty="0"/>
              <a:t>[Fråga eleverna:]</a:t>
            </a:r>
            <a:br>
              <a:rPr lang="sv-SE" i="1" dirty="0"/>
            </a:br>
            <a:r>
              <a:rPr lang="sv-SE" dirty="0"/>
              <a:t>Tänk på ditt konto som du är rädd om mest – kanske Roblox, kanske Snapchat, kanske Instagram, kanske </a:t>
            </a:r>
            <a:r>
              <a:rPr lang="sv-SE" dirty="0" err="1"/>
              <a:t>TikTok</a:t>
            </a:r>
            <a:r>
              <a:rPr lang="sv-SE" dirty="0"/>
              <a:t>. Om någon kapade det imorgon, vad skulle du sakna mest?</a:t>
            </a:r>
          </a:p>
          <a:p>
            <a:pPr marL="0" rtl="0"/>
            <a:endParaRPr lang="sv-SE" dirty="0"/>
          </a:p>
          <a:p>
            <a:pPr marL="0" rtl="0"/>
            <a:r>
              <a:rPr lang="sv-SE" i="1" dirty="0"/>
              <a:t>[Låt några svara. Fyll på med det som inte kommer upp:]</a:t>
            </a:r>
          </a:p>
          <a:p>
            <a:pPr marL="0" rtl="0"/>
            <a:r>
              <a:rPr lang="sv-SE" dirty="0"/>
              <a:t>Sådant du själv skulle förlora:</a:t>
            </a:r>
          </a:p>
          <a:p>
            <a:pPr marL="0" rtl="0">
              <a:buFont typeface="Arial" panose="020B0604020202020204" pitchFamily="34" charset="0"/>
              <a:buChar char="•"/>
            </a:pPr>
            <a:r>
              <a:rPr lang="sv-SE" dirty="0"/>
              <a:t>Bilder och videor – kanske sådana du bara delat med några nära</a:t>
            </a:r>
          </a:p>
          <a:p>
            <a:pPr marL="0" rtl="0">
              <a:buFont typeface="Arial" panose="020B0604020202020204" pitchFamily="34" charset="0"/>
              <a:buChar char="•"/>
            </a:pPr>
            <a:r>
              <a:rPr lang="sv-SE" dirty="0"/>
              <a:t>Chattar och meddelanden med familj och vänner</a:t>
            </a:r>
          </a:p>
          <a:p>
            <a:pPr marL="0" rtl="0">
              <a:buFont typeface="Arial" panose="020B0604020202020204" pitchFamily="34" charset="0"/>
              <a:buChar char="•"/>
            </a:pPr>
            <a:r>
              <a:rPr lang="sv-SE" dirty="0"/>
              <a:t>Karaktärer, skins, </a:t>
            </a:r>
            <a:r>
              <a:rPr lang="sv-SE" dirty="0" err="1"/>
              <a:t>robux</a:t>
            </a:r>
            <a:r>
              <a:rPr lang="sv-SE" dirty="0"/>
              <a:t> eller framsteg i spel du lagt tid på</a:t>
            </a:r>
          </a:p>
          <a:p>
            <a:pPr marL="0" rtl="0">
              <a:buFont typeface="Arial" panose="020B0604020202020204" pitchFamily="34" charset="0"/>
              <a:buChar char="•"/>
            </a:pPr>
            <a:r>
              <a:rPr lang="sv-SE" dirty="0"/>
              <a:t>Inloggningar till andra appar och tjänster</a:t>
            </a:r>
          </a:p>
          <a:p>
            <a:pPr marL="0" rtl="0">
              <a:buFont typeface="Arial" panose="020B0604020202020204" pitchFamily="34" charset="0"/>
              <a:buChar char="•"/>
            </a:pPr>
            <a:endParaRPr lang="sv-SE" dirty="0"/>
          </a:p>
          <a:p>
            <a:pPr marL="0" marR="0" indent="0" algn="l" rtl="0">
              <a:lnSpc>
                <a:spcPct val="100000"/>
              </a:lnSpc>
              <a:spcBef>
                <a:spcPts val="0"/>
              </a:spcBef>
              <a:spcAft>
                <a:spcPts val="0"/>
              </a:spcAft>
              <a:buClr>
                <a:srgbClr val="000000"/>
              </a:buClr>
              <a:buSzPts val="1400"/>
              <a:buFont typeface="Arial" panose="020B0604020202020204" pitchFamily="34" charset="0"/>
              <a:buNone/>
            </a:pPr>
            <a:r>
              <a:rPr lang="sv-SE" dirty="0"/>
              <a:t>Men en kapning handlar inte bara om vad du förlorar. Någon som är inne på ditt konto kan också </a:t>
            </a:r>
            <a:r>
              <a:rPr lang="sv-SE" i="1" dirty="0"/>
              <a:t>låtsas vara du</a:t>
            </a:r>
            <a:r>
              <a:rPr lang="sv-SE" dirty="0"/>
              <a:t>:</a:t>
            </a:r>
          </a:p>
          <a:p>
            <a:pPr marL="171450" marR="0" indent="-171450" algn="l" rtl="0">
              <a:lnSpc>
                <a:spcPct val="100000"/>
              </a:lnSpc>
              <a:spcBef>
                <a:spcPts val="0"/>
              </a:spcBef>
              <a:spcAft>
                <a:spcPts val="0"/>
              </a:spcAft>
              <a:buClr>
                <a:srgbClr val="000000"/>
              </a:buClr>
              <a:buSzPts val="1400"/>
              <a:buFont typeface="Arial" panose="020B0604020202020204" pitchFamily="34" charset="0"/>
              <a:buChar char="•"/>
            </a:pPr>
            <a:r>
              <a:rPr lang="sv-SE" sz="1200" b="0" i="0" u="none" strike="noStrike" cap="none" dirty="0">
                <a:solidFill>
                  <a:schemeClr val="dk1"/>
                </a:solidFill>
                <a:latin typeface="Calibri"/>
                <a:ea typeface="Calibri"/>
                <a:cs typeface="Calibri"/>
                <a:sym typeface="Calibri"/>
              </a:rPr>
              <a:t>Skicka meddelanden till dina kompisar och familj i ditt namn</a:t>
            </a:r>
          </a:p>
          <a:p>
            <a:pPr marL="171450" marR="0" indent="-171450" algn="l" rtl="0">
              <a:lnSpc>
                <a:spcPct val="100000"/>
              </a:lnSpc>
              <a:spcBef>
                <a:spcPts val="0"/>
              </a:spcBef>
              <a:spcAft>
                <a:spcPts val="0"/>
              </a:spcAft>
              <a:buClr>
                <a:srgbClr val="000000"/>
              </a:buClr>
              <a:buSzPts val="1400"/>
              <a:buFont typeface="Arial" panose="020B0604020202020204" pitchFamily="34" charset="0"/>
              <a:buChar char="•"/>
            </a:pPr>
            <a:r>
              <a:rPr lang="sv-SE" sz="1200" b="0" i="0" u="none" strike="noStrike" cap="none" dirty="0">
                <a:solidFill>
                  <a:schemeClr val="dk1"/>
                </a:solidFill>
                <a:latin typeface="Calibri"/>
                <a:ea typeface="Calibri"/>
                <a:cs typeface="Calibri"/>
                <a:sym typeface="Calibri"/>
              </a:rPr>
              <a:t>Lägga upp bilder eller texter som ser ut att komma från dig</a:t>
            </a:r>
          </a:p>
          <a:p>
            <a:pPr marL="171450" marR="0" indent="-171450" algn="l" rtl="0">
              <a:lnSpc>
                <a:spcPct val="100000"/>
              </a:lnSpc>
              <a:spcBef>
                <a:spcPts val="0"/>
              </a:spcBef>
              <a:spcAft>
                <a:spcPts val="0"/>
              </a:spcAft>
              <a:buClr>
                <a:srgbClr val="000000"/>
              </a:buClr>
              <a:buSzPts val="1400"/>
              <a:buFont typeface="Arial" panose="020B0604020202020204" pitchFamily="34" charset="0"/>
              <a:buChar char="•"/>
            </a:pPr>
            <a:r>
              <a:rPr lang="sv-SE" sz="1200" b="0" i="0" u="none" strike="noStrike" cap="none" dirty="0">
                <a:solidFill>
                  <a:schemeClr val="dk1"/>
                </a:solidFill>
                <a:latin typeface="Calibri"/>
                <a:ea typeface="Calibri"/>
                <a:cs typeface="Calibri"/>
                <a:sym typeface="Calibri"/>
              </a:rPr>
              <a:t>Lura andra på pengar eller saker och skylla på dig</a:t>
            </a:r>
          </a:p>
          <a:p>
            <a:pPr marL="171450" marR="0" indent="-171450" algn="l" rtl="0">
              <a:lnSpc>
                <a:spcPct val="100000"/>
              </a:lnSpc>
              <a:spcBef>
                <a:spcPts val="0"/>
              </a:spcBef>
              <a:spcAft>
                <a:spcPts val="0"/>
              </a:spcAft>
              <a:buClr>
                <a:srgbClr val="000000"/>
              </a:buClr>
              <a:buSzPts val="1400"/>
              <a:buFont typeface="Arial" panose="020B0604020202020204" pitchFamily="34" charset="0"/>
              <a:buChar char="•"/>
            </a:pPr>
            <a:endParaRPr lang="sv-SE" sz="1200" b="0" i="0" u="none" strike="noStrike" cap="none" dirty="0">
              <a:solidFill>
                <a:schemeClr val="dk1"/>
              </a:solidFill>
              <a:latin typeface="Calibri"/>
              <a:ea typeface="Calibri"/>
              <a:cs typeface="Calibri"/>
              <a:sym typeface="Calibri"/>
            </a:endParaRPr>
          </a:p>
          <a:p>
            <a:pPr marL="0" rtl="0"/>
            <a:r>
              <a:rPr lang="sv-SE" dirty="0"/>
              <a:t>Poängen är att era konton är mer värdefulla än man kanske tror, både för de saker ni har där och för att en kapning också drabbar människor omkring er. Det är det vi ska lära oss att skydda idag.</a:t>
            </a:r>
          </a:p>
        </p:txBody>
      </p:sp>
      <p:sp>
        <p:nvSpPr>
          <p:cNvPr id="134" name="Google Shape;134;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a:extLst>
            <a:ext uri="{FF2B5EF4-FFF2-40B4-BE49-F238E27FC236}">
              <a16:creationId xmlns:a16="http://schemas.microsoft.com/office/drawing/2014/main" id="{95CE9D34-3DC9-93FA-D46D-BB1C92C0330D}"/>
            </a:ext>
          </a:extLst>
        </p:cNvPr>
        <p:cNvGrpSpPr/>
        <p:nvPr/>
      </p:nvGrpSpPr>
      <p:grpSpPr>
        <a:xfrm>
          <a:off x="0" y="0"/>
          <a:ext cx="0" cy="0"/>
          <a:chOff x="0" y="0"/>
          <a:chExt cx="0" cy="0"/>
        </a:xfrm>
      </p:grpSpPr>
      <p:sp>
        <p:nvSpPr>
          <p:cNvPr id="132" name="Google Shape;132;p24:notes">
            <a:extLst>
              <a:ext uri="{FF2B5EF4-FFF2-40B4-BE49-F238E27FC236}">
                <a16:creationId xmlns:a16="http://schemas.microsoft.com/office/drawing/2014/main" id="{ADED5EE6-98F7-F749-3D37-F610DFE4D3A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 name="Google Shape;133;p24:notes">
            <a:extLst>
              <a:ext uri="{FF2B5EF4-FFF2-40B4-BE49-F238E27FC236}">
                <a16:creationId xmlns:a16="http://schemas.microsoft.com/office/drawing/2014/main" id="{F63C3EAC-12C2-189B-3C09-42E68E189B1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rtl="0"/>
            <a:r>
              <a:rPr lang="sv-SE" dirty="0"/>
              <a:t>Nu ska vi gå från att förstå hoten till att lära oss konkreta verktyg för att skydda oss.</a:t>
            </a:r>
          </a:p>
          <a:p>
            <a:pPr marL="0" rtl="0"/>
            <a:r>
              <a:rPr lang="sv-SE" dirty="0"/>
              <a:t>Vi ska titta på tre saker som är dina bästa vapen mot bedragare: </a:t>
            </a:r>
            <a:r>
              <a:rPr lang="sv-SE" i="1" dirty="0"/>
              <a:t>lösenord</a:t>
            </a:r>
            <a:r>
              <a:rPr lang="sv-SE" dirty="0"/>
              <a:t>, </a:t>
            </a:r>
            <a:r>
              <a:rPr lang="sv-SE" i="1" dirty="0"/>
              <a:t>tvåfaktorsautentisering</a:t>
            </a:r>
            <a:r>
              <a:rPr lang="sv-SE" dirty="0"/>
              <a:t> och en fördjupning om </a:t>
            </a:r>
            <a:r>
              <a:rPr lang="sv-SE" i="1" dirty="0"/>
              <a:t>kryptering</a:t>
            </a:r>
            <a:r>
              <a:rPr lang="sv-SE" dirty="0"/>
              <a:t> som visar hur lösenord skyddas bakom kulisserna.</a:t>
            </a:r>
          </a:p>
        </p:txBody>
      </p:sp>
      <p:sp>
        <p:nvSpPr>
          <p:cNvPr id="134" name="Google Shape;134;p24:notes">
            <a:extLst>
              <a:ext uri="{FF2B5EF4-FFF2-40B4-BE49-F238E27FC236}">
                <a16:creationId xmlns:a16="http://schemas.microsoft.com/office/drawing/2014/main" id="{1D84A477-789B-A745-945F-DAA861E85F13}"/>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extLst>
      <p:ext uri="{BB962C8B-B14F-4D97-AF65-F5344CB8AC3E}">
        <p14:creationId xmlns:p14="http://schemas.microsoft.com/office/powerpoint/2010/main" val="19665292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a:extLst>
            <a:ext uri="{FF2B5EF4-FFF2-40B4-BE49-F238E27FC236}">
              <a16:creationId xmlns:a16="http://schemas.microsoft.com/office/drawing/2014/main" id="{87304E9F-1FBA-D7E7-3ACF-FB71FF8AB0F9}"/>
            </a:ext>
          </a:extLst>
        </p:cNvPr>
        <p:cNvGrpSpPr/>
        <p:nvPr/>
      </p:nvGrpSpPr>
      <p:grpSpPr>
        <a:xfrm>
          <a:off x="0" y="0"/>
          <a:ext cx="0" cy="0"/>
          <a:chOff x="0" y="0"/>
          <a:chExt cx="0" cy="0"/>
        </a:xfrm>
      </p:grpSpPr>
      <p:sp>
        <p:nvSpPr>
          <p:cNvPr id="195" name="Google Shape;195;p17:notes">
            <a:extLst>
              <a:ext uri="{FF2B5EF4-FFF2-40B4-BE49-F238E27FC236}">
                <a16:creationId xmlns:a16="http://schemas.microsoft.com/office/drawing/2014/main" id="{7BCD62FB-8451-E7F7-22F3-3FF65BAA0E4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6" name="Google Shape;196;p17:notes">
            <a:extLst>
              <a:ext uri="{FF2B5EF4-FFF2-40B4-BE49-F238E27FC236}">
                <a16:creationId xmlns:a16="http://schemas.microsoft.com/office/drawing/2014/main" id="{51030E35-90D2-6E95-BCAE-F124EE11EA61}"/>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rtl="0"/>
            <a:r>
              <a:rPr lang="sv-SE" dirty="0"/>
              <a:t>Ett lösenord är mer än bara ett skydd, det är ett bevis på vem du är. När du loggar in på en hemsida är lösenordet det som visar att det verkligen är du. Bara du känner till det, och därför fungerar det som ett </a:t>
            </a:r>
            <a:r>
              <a:rPr lang="sv-SE" i="1" dirty="0"/>
              <a:t>digitalt ID</a:t>
            </a:r>
            <a:r>
              <a:rPr lang="sv-SE" dirty="0"/>
              <a:t>.</a:t>
            </a:r>
          </a:p>
          <a:p>
            <a:pPr marL="0" rtl="0"/>
            <a:endParaRPr lang="sv-SE" dirty="0"/>
          </a:p>
          <a:p>
            <a:pPr marL="0" rtl="0"/>
            <a:r>
              <a:rPr lang="sv-SE" dirty="0"/>
              <a:t>Om någon annan får tag i ditt lösenord kan de alltså inte bara komma åt ditt konto, de kan låtsas vara du. Det är därför lösenord är så viktiga.</a:t>
            </a:r>
          </a:p>
          <a:p>
            <a:pPr marL="0" rtl="0"/>
            <a:endParaRPr lang="sv-SE" dirty="0"/>
          </a:p>
          <a:p>
            <a:pPr marL="0" rtl="0"/>
            <a:r>
              <a:rPr lang="sv-SE" dirty="0"/>
              <a:t>Vi ska gå igenom fem principer för vad som gör ett lösenord säkert. Vi börjar med den första.</a:t>
            </a:r>
          </a:p>
        </p:txBody>
      </p:sp>
      <p:sp>
        <p:nvSpPr>
          <p:cNvPr id="197" name="Google Shape;197;p17:notes">
            <a:extLst>
              <a:ext uri="{FF2B5EF4-FFF2-40B4-BE49-F238E27FC236}">
                <a16:creationId xmlns:a16="http://schemas.microsoft.com/office/drawing/2014/main" id="{628DA382-F758-37AF-AB3D-FECBE2B40E1B}"/>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extLst>
      <p:ext uri="{BB962C8B-B14F-4D97-AF65-F5344CB8AC3E}">
        <p14:creationId xmlns:p14="http://schemas.microsoft.com/office/powerpoint/2010/main" val="39704180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a:extLst>
            <a:ext uri="{FF2B5EF4-FFF2-40B4-BE49-F238E27FC236}">
              <a16:creationId xmlns:a16="http://schemas.microsoft.com/office/drawing/2014/main" id="{F47674DF-16C3-9EE4-B5D2-BAD5F9FF576D}"/>
            </a:ext>
          </a:extLst>
        </p:cNvPr>
        <p:cNvGrpSpPr/>
        <p:nvPr/>
      </p:nvGrpSpPr>
      <p:grpSpPr>
        <a:xfrm>
          <a:off x="0" y="0"/>
          <a:ext cx="0" cy="0"/>
          <a:chOff x="0" y="0"/>
          <a:chExt cx="0" cy="0"/>
        </a:xfrm>
      </p:grpSpPr>
      <p:sp>
        <p:nvSpPr>
          <p:cNvPr id="195" name="Google Shape;195;p17:notes">
            <a:extLst>
              <a:ext uri="{FF2B5EF4-FFF2-40B4-BE49-F238E27FC236}">
                <a16:creationId xmlns:a16="http://schemas.microsoft.com/office/drawing/2014/main" id="{7AD8A416-20B6-439D-3A95-B4A42B2B451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6" name="Google Shape;196;p17:notes">
            <a:extLst>
              <a:ext uri="{FF2B5EF4-FFF2-40B4-BE49-F238E27FC236}">
                <a16:creationId xmlns:a16="http://schemas.microsoft.com/office/drawing/2014/main" id="{B5563B7C-2DFF-F587-3190-70730BFB684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rtl="0"/>
            <a:r>
              <a:rPr lang="sv-SE" sz="1100" dirty="0"/>
              <a:t>Första principen är att lösenordet ska vara </a:t>
            </a:r>
            <a:r>
              <a:rPr lang="sv-SE" sz="1100" b="1" dirty="0"/>
              <a:t>långt</a:t>
            </a:r>
            <a:r>
              <a:rPr lang="sv-SE" sz="1100" dirty="0"/>
              <a:t>. För att förstå varför tittar vi på en analogi som ni känner igen: kombinationslåset. Vi tar en snabb övning.</a:t>
            </a:r>
          </a:p>
          <a:p>
            <a:pPr marL="0" rtl="0"/>
            <a:endParaRPr lang="sv-SE" sz="1100" dirty="0"/>
          </a:p>
        </p:txBody>
      </p:sp>
      <p:sp>
        <p:nvSpPr>
          <p:cNvPr id="197" name="Google Shape;197;p17:notes">
            <a:extLst>
              <a:ext uri="{FF2B5EF4-FFF2-40B4-BE49-F238E27FC236}">
                <a16:creationId xmlns:a16="http://schemas.microsoft.com/office/drawing/2014/main" id="{ED159716-8772-4D56-238E-3B9FF5964391}"/>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extLst>
      <p:ext uri="{BB962C8B-B14F-4D97-AF65-F5344CB8AC3E}">
        <p14:creationId xmlns:p14="http://schemas.microsoft.com/office/powerpoint/2010/main" val="30328920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a:extLst>
            <a:ext uri="{FF2B5EF4-FFF2-40B4-BE49-F238E27FC236}">
              <a16:creationId xmlns:a16="http://schemas.microsoft.com/office/drawing/2014/main" id="{A9ACB6E7-EF56-DC06-3C12-5941351A7CBF}"/>
            </a:ext>
          </a:extLst>
        </p:cNvPr>
        <p:cNvGrpSpPr/>
        <p:nvPr/>
      </p:nvGrpSpPr>
      <p:grpSpPr>
        <a:xfrm>
          <a:off x="0" y="0"/>
          <a:ext cx="0" cy="0"/>
          <a:chOff x="0" y="0"/>
          <a:chExt cx="0" cy="0"/>
        </a:xfrm>
      </p:grpSpPr>
      <p:sp>
        <p:nvSpPr>
          <p:cNvPr id="195" name="Google Shape;195;p17:notes">
            <a:extLst>
              <a:ext uri="{FF2B5EF4-FFF2-40B4-BE49-F238E27FC236}">
                <a16:creationId xmlns:a16="http://schemas.microsoft.com/office/drawing/2014/main" id="{3DB0F7B6-A0DE-184A-ACE1-7DEC1DA1265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6" name="Google Shape;196;p17:notes">
            <a:extLst>
              <a:ext uri="{FF2B5EF4-FFF2-40B4-BE49-F238E27FC236}">
                <a16:creationId xmlns:a16="http://schemas.microsoft.com/office/drawing/2014/main" id="{F2B14DF0-90A9-CB01-5376-D9D07B12431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rtl="0"/>
            <a:r>
              <a:rPr lang="sv-SE" sz="1100" dirty="0"/>
              <a:t>Här är ett klassiskt kombinationslås med tre siffror. Varje position kan visa en siffra mellan 0 och 9 – alltså tio möjligheter per position. Hur många kombinationer finns det totalt?</a:t>
            </a:r>
          </a:p>
          <a:p>
            <a:pPr marL="0" rtl="0"/>
            <a:endParaRPr lang="sv-SE" sz="1100" dirty="0"/>
          </a:p>
          <a:p>
            <a:pPr marL="0" rtl="0"/>
            <a:r>
              <a:rPr lang="sv-SE" sz="1100" i="1" dirty="0"/>
              <a:t>[Låt eleverna räkna eller gissa. Klick för att visa rätt siffra.]</a:t>
            </a:r>
            <a:endParaRPr lang="sv-SE" sz="1100" dirty="0"/>
          </a:p>
          <a:p>
            <a:pPr marL="0" rtl="0"/>
            <a:r>
              <a:rPr lang="sv-SE" sz="1100" dirty="0"/>
              <a:t>Svaret är 10 × 10 × 10 = 1 000. Det är faktiskt inte så många, en tjuv skulle kunna testa alla kombinationer ganska snabbt.</a:t>
            </a:r>
          </a:p>
          <a:p>
            <a:pPr marL="0" rtl="0"/>
            <a:endParaRPr lang="sv-SE" sz="1100" dirty="0"/>
          </a:p>
          <a:p>
            <a:pPr marL="0" rtl="0"/>
            <a:r>
              <a:rPr lang="sv-SE" sz="1100" dirty="0"/>
              <a:t>Men vad händer om vi lägger till en fjärde siffra? </a:t>
            </a:r>
            <a:r>
              <a:rPr lang="sv-SE" sz="1100" i="1" dirty="0"/>
              <a:t>[Klick för att få upp siffran.]</a:t>
            </a:r>
            <a:r>
              <a:rPr lang="sv-SE" sz="1100" dirty="0"/>
              <a:t> Då blir det 10 × 10 × 10 × 10 = 10 000, tio gånger fler kombinationer.</a:t>
            </a:r>
          </a:p>
          <a:p>
            <a:pPr marL="0" rtl="0"/>
            <a:endParaRPr lang="sv-SE" sz="1100" dirty="0">
              <a:highlight>
                <a:srgbClr val="FFFF00"/>
              </a:highlight>
            </a:endParaRPr>
          </a:p>
          <a:p>
            <a:pPr marL="0" rtl="0"/>
            <a:r>
              <a:rPr lang="sv-SE" sz="1100" dirty="0">
                <a:highlight>
                  <a:srgbClr val="FFFF00"/>
                </a:highlight>
              </a:rPr>
              <a:t>Precis samma princip gäller lösenord. Varje tecken vi lägger till mångdubblar antalet möjliga kombinationer. Ju längre lösenord, desto svårare att knäcka.</a:t>
            </a:r>
          </a:p>
        </p:txBody>
      </p:sp>
      <p:sp>
        <p:nvSpPr>
          <p:cNvPr id="197" name="Google Shape;197;p17:notes">
            <a:extLst>
              <a:ext uri="{FF2B5EF4-FFF2-40B4-BE49-F238E27FC236}">
                <a16:creationId xmlns:a16="http://schemas.microsoft.com/office/drawing/2014/main" id="{9525D75C-2459-F270-8E40-855D2947FBA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extLst>
      <p:ext uri="{BB962C8B-B14F-4D97-AF65-F5344CB8AC3E}">
        <p14:creationId xmlns:p14="http://schemas.microsoft.com/office/powerpoint/2010/main" val="18898396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6"/>
        <p:cNvGrpSpPr/>
        <p:nvPr/>
      </p:nvGrpSpPr>
      <p:grpSpPr>
        <a:xfrm>
          <a:off x="0" y="0"/>
          <a:ext cx="0" cy="0"/>
          <a:chOff x="0" y="0"/>
          <a:chExt cx="0" cy="0"/>
        </a:xfrm>
      </p:grpSpPr>
      <p:sp>
        <p:nvSpPr>
          <p:cNvPr id="1657" name="Google Shape;1657;p46: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658" name="Google Shape;1658;p46: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1.7.2013</a:t>
            </a: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659" name="Google Shape;1659;p46: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60" name="Google Shape;1660;p46: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rtl="0"/>
            <a:r>
              <a:rPr lang="sv-SE" i="1" dirty="0"/>
              <a:t>[Klicka in på </a:t>
            </a:r>
            <a:r>
              <a:rPr lang="sv-SE" i="1" dirty="0">
                <a:hlinkClick r:id="rId3"/>
              </a:rPr>
              <a:t>https://www.expressvpn.com/password-generator</a:t>
            </a:r>
            <a:r>
              <a:rPr lang="sv-SE" i="1" dirty="0"/>
              <a:t> på storskärm.]</a:t>
            </a:r>
            <a:endParaRPr lang="sv-SE" dirty="0"/>
          </a:p>
          <a:p>
            <a:pPr marL="0" rtl="0"/>
            <a:r>
              <a:rPr lang="sv-SE" dirty="0"/>
              <a:t>Kolla här: jag skriver in ett lösenord som ganska många använder. Vad tror ni händer?</a:t>
            </a:r>
          </a:p>
          <a:p>
            <a:pPr marL="0" rtl="0"/>
            <a:r>
              <a:rPr lang="sv-SE" i="1" dirty="0"/>
              <a:t>[Skriv in "katten123" och låt eleverna se resultatet.]</a:t>
            </a:r>
          </a:p>
          <a:p>
            <a:pPr marL="0" rtl="0"/>
            <a:endParaRPr lang="sv-SE" dirty="0"/>
          </a:p>
          <a:p>
            <a:pPr marL="0" rtl="0"/>
            <a:r>
              <a:rPr lang="sv-SE" dirty="0"/>
              <a:t>Ni ser hur snabbt det kan knäckas. Så min fråga till er nu är: vad krävs för att göra ett lösenord säkert?</a:t>
            </a:r>
          </a:p>
          <a:p>
            <a:pPr marL="0" rtl="0"/>
            <a:r>
              <a:rPr lang="sv-SE" i="1" dirty="0"/>
              <a:t>[Låt eleverna spekulera fritt utan att bekräfta eller avfärda svaren. Häng kvar vid frågan, vi återkommer till lösenordskontrollern i slutet av avsnittet, och då får eleverna själva testa.]</a:t>
            </a:r>
          </a:p>
          <a:p>
            <a:pPr marL="0" rtl="0"/>
            <a:endParaRPr lang="sv-SE" i="1" dirty="0"/>
          </a:p>
          <a:p>
            <a:pPr marL="0" rtl="0"/>
            <a:r>
              <a:rPr lang="sv-SE" dirty="0"/>
              <a:t>[Läraranvisning – innan du går vidare välj spår utifrån årskurs:]</a:t>
            </a:r>
          </a:p>
          <a:p>
            <a:pPr marL="0" rtl="0"/>
            <a:r>
              <a:rPr lang="sv-SE" b="1" dirty="0"/>
              <a:t>Åk 4–5:</a:t>
            </a:r>
            <a:r>
              <a:rPr lang="sv-SE" dirty="0"/>
              <a:t> Fortsätt till bild 10. Bild 10–13 är en </a:t>
            </a:r>
            <a:r>
              <a:rPr lang="sv-SE" dirty="0" err="1"/>
              <a:t>kombinatorik</a:t>
            </a:r>
            <a:r>
              <a:rPr lang="sv-SE" dirty="0"/>
              <a:t>-övning med klädesplagg. Hoppa sedan direkt till bild 16 och fortsätt därifrån.</a:t>
            </a:r>
          </a:p>
          <a:p>
            <a:pPr marL="0" rtl="0"/>
            <a:r>
              <a:rPr lang="sv-SE" b="1" dirty="0"/>
              <a:t>Åk 6:</a:t>
            </a:r>
            <a:r>
              <a:rPr lang="sv-SE" dirty="0"/>
              <a:t> Hoppa till bild 14. Bild 14+15 är en </a:t>
            </a:r>
            <a:r>
              <a:rPr lang="sv-SE" dirty="0" err="1"/>
              <a:t>kombinatorik</a:t>
            </a:r>
            <a:r>
              <a:rPr lang="sv-SE" dirty="0"/>
              <a:t>-övning med tecken. Fortsätt sedan direkt till bild 16.</a:t>
            </a:r>
          </a:p>
          <a:p>
            <a:pPr marL="0" rtl="0"/>
            <a:endParaRPr lang="sv-SE" dirty="0"/>
          </a:p>
        </p:txBody>
      </p:sp>
      <p:sp>
        <p:nvSpPr>
          <p:cNvPr id="1661" name="Google Shape;1661;p46: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662" name="Google Shape;1662;p46: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Rubrik och innehåll" type="obj">
  <p:cSld name="OBJECT">
    <p:spTree>
      <p:nvGrpSpPr>
        <p:cNvPr id="1" name="Shape 15"/>
        <p:cNvGrpSpPr/>
        <p:nvPr/>
      </p:nvGrpSpPr>
      <p:grpSpPr>
        <a:xfrm>
          <a:off x="0" y="0"/>
          <a:ext cx="0" cy="0"/>
          <a:chOff x="0" y="0"/>
          <a:chExt cx="0" cy="0"/>
        </a:xfrm>
      </p:grpSpPr>
      <p:sp>
        <p:nvSpPr>
          <p:cNvPr id="16" name="Google Shape;16;p33"/>
          <p:cNvSpPr txBox="1">
            <a:spLocks noGrp="1"/>
          </p:cNvSpPr>
          <p:nvPr>
            <p:ph type="title"/>
          </p:nvPr>
        </p:nvSpPr>
        <p:spPr>
          <a:xfrm>
            <a:off x="2231136" y="964692"/>
            <a:ext cx="7729728" cy="1188720"/>
          </a:xfrm>
          <a:prstGeom prst="rect">
            <a:avLst/>
          </a:prstGeom>
          <a:solidFill>
            <a:srgbClr val="FFFFFF"/>
          </a:solidFill>
          <a:ln w="31750" cap="sq" cmpd="sng">
            <a:solidFill>
              <a:srgbClr val="404040"/>
            </a:solidFill>
            <a:prstDash val="solid"/>
            <a:miter lim="800000"/>
            <a:headEnd type="none" w="sm" len="sm"/>
            <a:tailEnd type="none" w="sm" len="sm"/>
          </a:ln>
        </p:spPr>
        <p:txBody>
          <a:bodyPr spcFirstLastPara="1" wrap="square" lIns="182875" tIns="182875" rIns="182875" bIns="182875" anchor="ctr" anchorCtr="0">
            <a:normAutofit/>
          </a:bodyPr>
          <a:lstStyle>
            <a:lvl1pPr lvl="0" algn="ctr">
              <a:lnSpc>
                <a:spcPct val="90000"/>
              </a:lnSpc>
              <a:spcBef>
                <a:spcPts val="0"/>
              </a:spcBef>
              <a:spcAft>
                <a:spcPts val="0"/>
              </a:spcAft>
              <a:buClr>
                <a:srgbClr val="26262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33"/>
          <p:cNvSpPr txBox="1">
            <a:spLocks noGrp="1"/>
          </p:cNvSpPr>
          <p:nvPr>
            <p:ph type="body" idx="1"/>
          </p:nvPr>
        </p:nvSpPr>
        <p:spPr>
          <a:xfrm>
            <a:off x="2231136" y="2638044"/>
            <a:ext cx="7729728" cy="3101983"/>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SzPts val="1800"/>
              <a:buChar char="•"/>
              <a:defRPr/>
            </a:lvl1pPr>
            <a:lvl2pPr marL="914400" lvl="1" indent="-342900" algn="l">
              <a:lnSpc>
                <a:spcPct val="100000"/>
              </a:lnSpc>
              <a:spcBef>
                <a:spcPts val="1000"/>
              </a:spcBef>
              <a:spcAft>
                <a:spcPts val="0"/>
              </a:spcAft>
              <a:buSzPts val="1800"/>
              <a:buChar char="•"/>
              <a:defRPr/>
            </a:lvl2pPr>
            <a:lvl3pPr marL="1371600" lvl="2" indent="-342900" algn="l">
              <a:lnSpc>
                <a:spcPct val="100000"/>
              </a:lnSpc>
              <a:spcBef>
                <a:spcPts val="1000"/>
              </a:spcBef>
              <a:spcAft>
                <a:spcPts val="0"/>
              </a:spcAft>
              <a:buSzPts val="1800"/>
              <a:buChar char="•"/>
              <a:defRPr/>
            </a:lvl3pPr>
            <a:lvl4pPr marL="1828800" lvl="3" indent="-342900" algn="l">
              <a:lnSpc>
                <a:spcPct val="100000"/>
              </a:lnSpc>
              <a:spcBef>
                <a:spcPts val="1000"/>
              </a:spcBef>
              <a:spcAft>
                <a:spcPts val="0"/>
              </a:spcAft>
              <a:buSzPts val="1800"/>
              <a:buChar char="•"/>
              <a:defRPr/>
            </a:lvl4pPr>
            <a:lvl5pPr marL="2286000" lvl="4" indent="-342900" algn="l">
              <a:lnSpc>
                <a:spcPct val="100000"/>
              </a:lnSpc>
              <a:spcBef>
                <a:spcPts val="1000"/>
              </a:spcBef>
              <a:spcAft>
                <a:spcPts val="0"/>
              </a:spcAft>
              <a:buSzPts val="1800"/>
              <a:buChar char="•"/>
              <a:defRPr/>
            </a:lvl5pPr>
            <a:lvl6pPr marL="2743200" lvl="5" indent="-342900" algn="l">
              <a:lnSpc>
                <a:spcPct val="100000"/>
              </a:lnSpc>
              <a:spcBef>
                <a:spcPts val="1000"/>
              </a:spcBef>
              <a:spcAft>
                <a:spcPts val="0"/>
              </a:spcAft>
              <a:buSzPts val="1800"/>
              <a:buChar char="•"/>
              <a:defRPr/>
            </a:lvl6pPr>
            <a:lvl7pPr marL="3200400" lvl="6" indent="-342900" algn="l">
              <a:lnSpc>
                <a:spcPct val="100000"/>
              </a:lnSpc>
              <a:spcBef>
                <a:spcPts val="1000"/>
              </a:spcBef>
              <a:spcAft>
                <a:spcPts val="0"/>
              </a:spcAft>
              <a:buSzPts val="1800"/>
              <a:buChar char="•"/>
              <a:defRPr/>
            </a:lvl7pPr>
            <a:lvl8pPr marL="3657600" lvl="7" indent="-342900" algn="l">
              <a:lnSpc>
                <a:spcPct val="100000"/>
              </a:lnSpc>
              <a:spcBef>
                <a:spcPts val="1000"/>
              </a:spcBef>
              <a:spcAft>
                <a:spcPts val="0"/>
              </a:spcAft>
              <a:buSzPts val="1800"/>
              <a:buChar char="•"/>
              <a:defRPr/>
            </a:lvl8pPr>
            <a:lvl9pPr marL="4114800" lvl="8" indent="-342900" algn="l">
              <a:lnSpc>
                <a:spcPct val="100000"/>
              </a:lnSpc>
              <a:spcBef>
                <a:spcPts val="1000"/>
              </a:spcBef>
              <a:spcAft>
                <a:spcPts val="0"/>
              </a:spcAft>
              <a:buSzPts val="1800"/>
              <a:buChar char="•"/>
              <a:defRPr/>
            </a:lvl9pPr>
          </a:lstStyle>
          <a:p>
            <a:endParaRPr/>
          </a:p>
        </p:txBody>
      </p:sp>
      <p:sp>
        <p:nvSpPr>
          <p:cNvPr id="18" name="Google Shape;18;p33"/>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33"/>
          <p:cNvSpPr txBox="1">
            <a:spLocks noGrp="1"/>
          </p:cNvSpPr>
          <p:nvPr>
            <p:ph type="ftr" idx="11"/>
          </p:nvPr>
        </p:nvSpPr>
        <p:spPr>
          <a:xfrm>
            <a:off x="1600200" y="6236208"/>
            <a:ext cx="5901189" cy="32004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33"/>
          <p:cNvSpPr>
            <a:spLocks noGrp="1"/>
          </p:cNvSpPr>
          <p:nvPr>
            <p:ph type="sldNum" idx="12"/>
          </p:nvPr>
        </p:nvSpPr>
        <p:spPr>
          <a:xfrm>
            <a:off x="10758922" y="6217920"/>
            <a:ext cx="365760" cy="365760"/>
          </a:xfrm>
          <a:prstGeom prst="ellipse">
            <a:avLst/>
          </a:prstGeom>
          <a:solidFill>
            <a:srgbClr val="1D1D1D">
              <a:alpha val="69411"/>
            </a:srgbClr>
          </a:solidFill>
          <a:ln>
            <a:noFill/>
          </a:ln>
        </p:spPr>
        <p:txBody>
          <a:bodyPr spcFirstLastPara="1" wrap="square" lIns="18275" tIns="45700" rIns="18275" bIns="45700" anchor="ctr" anchorCtr="0">
            <a:noAutofit/>
          </a:bodyPr>
          <a:lstStyle>
            <a:lvl1pPr marL="0" marR="0" lvl="0"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1pPr>
            <a:lvl2pPr marL="0" marR="0" lvl="1"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2pPr>
            <a:lvl3pPr marL="0" marR="0" lvl="2"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3pPr>
            <a:lvl4pPr marL="0" marR="0" lvl="3"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4pPr>
            <a:lvl5pPr marL="0" marR="0" lvl="4"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5pPr>
            <a:lvl6pPr marL="0" marR="0" lvl="5"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6pPr>
            <a:lvl7pPr marL="0" marR="0" lvl="6"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7pPr>
            <a:lvl8pPr marL="0" marR="0" lvl="7"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8pPr>
            <a:lvl9pPr marL="0" marR="0" lvl="8"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om" type="blank">
  <p:cSld name="BLANK">
    <p:spTree>
      <p:nvGrpSpPr>
        <p:cNvPr id="1" name="Shape 35"/>
        <p:cNvGrpSpPr/>
        <p:nvPr/>
      </p:nvGrpSpPr>
      <p:grpSpPr>
        <a:xfrm>
          <a:off x="0" y="0"/>
          <a:ext cx="0" cy="0"/>
          <a:chOff x="0" y="0"/>
          <a:chExt cx="0" cy="0"/>
        </a:xfrm>
      </p:grpSpPr>
      <p:sp>
        <p:nvSpPr>
          <p:cNvPr id="36" name="Google Shape;36;p36"/>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36"/>
          <p:cNvSpPr txBox="1">
            <a:spLocks noGrp="1"/>
          </p:cNvSpPr>
          <p:nvPr>
            <p:ph type="ftr" idx="11"/>
          </p:nvPr>
        </p:nvSpPr>
        <p:spPr>
          <a:xfrm>
            <a:off x="1600200" y="6236208"/>
            <a:ext cx="5901189" cy="32004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36"/>
          <p:cNvSpPr>
            <a:spLocks noGrp="1"/>
          </p:cNvSpPr>
          <p:nvPr>
            <p:ph type="sldNum" idx="12"/>
          </p:nvPr>
        </p:nvSpPr>
        <p:spPr>
          <a:xfrm>
            <a:off x="10758922" y="6217920"/>
            <a:ext cx="365760" cy="365760"/>
          </a:xfrm>
          <a:prstGeom prst="ellipse">
            <a:avLst/>
          </a:prstGeom>
          <a:solidFill>
            <a:srgbClr val="1D1D1D">
              <a:alpha val="69411"/>
            </a:srgbClr>
          </a:solidFill>
          <a:ln>
            <a:noFill/>
          </a:ln>
        </p:spPr>
        <p:txBody>
          <a:bodyPr spcFirstLastPara="1" wrap="square" lIns="18275" tIns="45700" rIns="18275" bIns="45700" anchor="ctr" anchorCtr="0">
            <a:noAutofit/>
          </a:bodyPr>
          <a:lstStyle>
            <a:lvl1pPr marL="0" marR="0" lvl="0"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1pPr>
            <a:lvl2pPr marL="0" marR="0" lvl="1"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2pPr>
            <a:lvl3pPr marL="0" marR="0" lvl="2"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3pPr>
            <a:lvl4pPr marL="0" marR="0" lvl="3"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4pPr>
            <a:lvl5pPr marL="0" marR="0" lvl="4"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5pPr>
            <a:lvl6pPr marL="0" marR="0" lvl="5"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6pPr>
            <a:lvl7pPr marL="0" marR="0" lvl="6"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7pPr>
            <a:lvl8pPr marL="0" marR="0" lvl="7"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8pPr>
            <a:lvl9pPr marL="0" marR="0" lvl="8"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med bildtext" type="objTx">
  <p:cSld name="OBJECT_WITH_CAPTION_TEXT">
    <p:spTree>
      <p:nvGrpSpPr>
        <p:cNvPr id="1" name="Shape 46"/>
        <p:cNvGrpSpPr/>
        <p:nvPr/>
      </p:nvGrpSpPr>
      <p:grpSpPr>
        <a:xfrm>
          <a:off x="0" y="0"/>
          <a:ext cx="0" cy="0"/>
          <a:chOff x="0" y="0"/>
          <a:chExt cx="0" cy="0"/>
        </a:xfrm>
      </p:grpSpPr>
      <p:sp>
        <p:nvSpPr>
          <p:cNvPr id="47" name="Google Shape;47;p38"/>
          <p:cNvSpPr/>
          <p:nvPr/>
        </p:nvSpPr>
        <p:spPr>
          <a:xfrm>
            <a:off x="0" y="0"/>
            <a:ext cx="6096000" cy="68580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 name="Google Shape;48;p38"/>
          <p:cNvSpPr txBox="1">
            <a:spLocks noGrp="1"/>
          </p:cNvSpPr>
          <p:nvPr>
            <p:ph type="title"/>
          </p:nvPr>
        </p:nvSpPr>
        <p:spPr>
          <a:xfrm>
            <a:off x="804672" y="2243828"/>
            <a:ext cx="4486656" cy="1141497"/>
          </a:xfrm>
          <a:prstGeom prst="rect">
            <a:avLst/>
          </a:prstGeom>
          <a:solidFill>
            <a:srgbClr val="FFFFFF"/>
          </a:solidFill>
          <a:ln w="9525" cap="flat" cmpd="sng">
            <a:solidFill>
              <a:srgbClr val="404040"/>
            </a:solidFill>
            <a:prstDash val="solid"/>
            <a:round/>
            <a:headEnd type="none" w="sm" len="sm"/>
            <a:tailEnd type="none" w="sm" len="sm"/>
          </a:ln>
        </p:spPr>
        <p:txBody>
          <a:bodyPr spcFirstLastPara="1" wrap="square" lIns="182875" tIns="182875" rIns="182875" bIns="182875" anchor="ctr" anchorCtr="1">
            <a:normAutofit/>
          </a:bodyPr>
          <a:lstStyle>
            <a:lvl1pPr lvl="0" algn="ctr">
              <a:lnSpc>
                <a:spcPct val="90000"/>
              </a:lnSpc>
              <a:spcBef>
                <a:spcPts val="0"/>
              </a:spcBef>
              <a:spcAft>
                <a:spcPts val="0"/>
              </a:spcAft>
              <a:buClr>
                <a:srgbClr val="262626"/>
              </a:buClr>
              <a:buSzPts val="2200"/>
              <a:buFont typeface="Gill Sans"/>
              <a:buNone/>
              <a:defRPr sz="2200">
                <a:solidFill>
                  <a:srgbClr val="262626"/>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38"/>
          <p:cNvSpPr txBox="1">
            <a:spLocks noGrp="1"/>
          </p:cNvSpPr>
          <p:nvPr>
            <p:ph type="body" idx="1"/>
          </p:nvPr>
        </p:nvSpPr>
        <p:spPr>
          <a:xfrm>
            <a:off x="6736080" y="804672"/>
            <a:ext cx="4815840" cy="5248656"/>
          </a:xfrm>
          <a:prstGeom prst="rect">
            <a:avLst/>
          </a:prstGeom>
          <a:noFill/>
          <a:ln>
            <a:noFill/>
          </a:ln>
        </p:spPr>
        <p:txBody>
          <a:bodyPr spcFirstLastPara="1" wrap="square" lIns="91425" tIns="45700" rIns="91425" bIns="45700" anchor="t" anchorCtr="0">
            <a:normAutofit/>
          </a:bodyPr>
          <a:lstStyle>
            <a:lvl1pPr marL="457200" lvl="0" indent="-349250" algn="l">
              <a:lnSpc>
                <a:spcPct val="100000"/>
              </a:lnSpc>
              <a:spcBef>
                <a:spcPts val="1000"/>
              </a:spcBef>
              <a:spcAft>
                <a:spcPts val="0"/>
              </a:spcAft>
              <a:buSzPts val="1900"/>
              <a:buChar char="•"/>
              <a:defRPr sz="1900">
                <a:solidFill>
                  <a:schemeClr val="lt1"/>
                </a:solidFill>
              </a:defRPr>
            </a:lvl1pPr>
            <a:lvl2pPr marL="914400" lvl="1" indent="-330200" algn="l">
              <a:lnSpc>
                <a:spcPct val="100000"/>
              </a:lnSpc>
              <a:spcBef>
                <a:spcPts val="1000"/>
              </a:spcBef>
              <a:spcAft>
                <a:spcPts val="0"/>
              </a:spcAft>
              <a:buSzPts val="1600"/>
              <a:buChar char="•"/>
              <a:defRPr sz="1600">
                <a:solidFill>
                  <a:schemeClr val="lt1"/>
                </a:solidFill>
              </a:defRPr>
            </a:lvl2pPr>
            <a:lvl3pPr marL="1371600" lvl="2" indent="-330200" algn="l">
              <a:lnSpc>
                <a:spcPct val="100000"/>
              </a:lnSpc>
              <a:spcBef>
                <a:spcPts val="1000"/>
              </a:spcBef>
              <a:spcAft>
                <a:spcPts val="0"/>
              </a:spcAft>
              <a:buSzPts val="1600"/>
              <a:buChar char="•"/>
              <a:defRPr sz="1600">
                <a:solidFill>
                  <a:schemeClr val="lt1"/>
                </a:solidFill>
              </a:defRPr>
            </a:lvl3pPr>
            <a:lvl4pPr marL="1828800" lvl="3" indent="-330200" algn="l">
              <a:lnSpc>
                <a:spcPct val="100000"/>
              </a:lnSpc>
              <a:spcBef>
                <a:spcPts val="1000"/>
              </a:spcBef>
              <a:spcAft>
                <a:spcPts val="0"/>
              </a:spcAft>
              <a:buSzPts val="1600"/>
              <a:buChar char="•"/>
              <a:defRPr sz="1600">
                <a:solidFill>
                  <a:schemeClr val="lt1"/>
                </a:solidFill>
              </a:defRPr>
            </a:lvl4pPr>
            <a:lvl5pPr marL="2286000" lvl="4" indent="-330200" algn="l">
              <a:lnSpc>
                <a:spcPct val="100000"/>
              </a:lnSpc>
              <a:spcBef>
                <a:spcPts val="1000"/>
              </a:spcBef>
              <a:spcAft>
                <a:spcPts val="0"/>
              </a:spcAft>
              <a:buSzPts val="1600"/>
              <a:buChar char="•"/>
              <a:defRPr sz="1600">
                <a:solidFill>
                  <a:schemeClr val="lt1"/>
                </a:solidFill>
              </a:defRPr>
            </a:lvl5pPr>
            <a:lvl6pPr marL="2743200" lvl="5" indent="-330200" algn="l">
              <a:lnSpc>
                <a:spcPct val="100000"/>
              </a:lnSpc>
              <a:spcBef>
                <a:spcPts val="1000"/>
              </a:spcBef>
              <a:spcAft>
                <a:spcPts val="0"/>
              </a:spcAft>
              <a:buSzPts val="1600"/>
              <a:buChar char="•"/>
              <a:defRPr sz="1600"/>
            </a:lvl6pPr>
            <a:lvl7pPr marL="3200400" lvl="6" indent="-330200" algn="l">
              <a:lnSpc>
                <a:spcPct val="100000"/>
              </a:lnSpc>
              <a:spcBef>
                <a:spcPts val="1000"/>
              </a:spcBef>
              <a:spcAft>
                <a:spcPts val="0"/>
              </a:spcAft>
              <a:buSzPts val="1600"/>
              <a:buChar char="•"/>
              <a:defRPr sz="1600"/>
            </a:lvl7pPr>
            <a:lvl8pPr marL="3657600" lvl="7" indent="-330200" algn="l">
              <a:lnSpc>
                <a:spcPct val="100000"/>
              </a:lnSpc>
              <a:spcBef>
                <a:spcPts val="1000"/>
              </a:spcBef>
              <a:spcAft>
                <a:spcPts val="0"/>
              </a:spcAft>
              <a:buSzPts val="1600"/>
              <a:buChar char="•"/>
              <a:defRPr sz="1600"/>
            </a:lvl8pPr>
            <a:lvl9pPr marL="4114800" lvl="8" indent="-330200" algn="l">
              <a:lnSpc>
                <a:spcPct val="100000"/>
              </a:lnSpc>
              <a:spcBef>
                <a:spcPts val="1000"/>
              </a:spcBef>
              <a:spcAft>
                <a:spcPts val="0"/>
              </a:spcAft>
              <a:buSzPts val="1600"/>
              <a:buChar char="•"/>
              <a:defRPr sz="1600"/>
            </a:lvl9pPr>
          </a:lstStyle>
          <a:p>
            <a:endParaRPr/>
          </a:p>
        </p:txBody>
      </p:sp>
      <p:sp>
        <p:nvSpPr>
          <p:cNvPr id="50" name="Google Shape;50;p38"/>
          <p:cNvSpPr txBox="1">
            <a:spLocks noGrp="1"/>
          </p:cNvSpPr>
          <p:nvPr>
            <p:ph type="body" idx="2"/>
          </p:nvPr>
        </p:nvSpPr>
        <p:spPr>
          <a:xfrm>
            <a:off x="1115568" y="3549918"/>
            <a:ext cx="3794760" cy="2194036"/>
          </a:xfrm>
          <a:prstGeom prst="rect">
            <a:avLst/>
          </a:prstGeom>
          <a:noFill/>
          <a:ln>
            <a:noFill/>
          </a:ln>
        </p:spPr>
        <p:txBody>
          <a:bodyPr spcFirstLastPara="1" wrap="square" lIns="91425" tIns="45700" rIns="91425" bIns="45700" anchor="t" anchorCtr="1">
            <a:normAutofit/>
          </a:bodyPr>
          <a:lstStyle>
            <a:lvl1pPr marL="457200" lvl="0" indent="-228600" algn="ctr">
              <a:lnSpc>
                <a:spcPct val="100000"/>
              </a:lnSpc>
              <a:spcBef>
                <a:spcPts val="1000"/>
              </a:spcBef>
              <a:spcAft>
                <a:spcPts val="0"/>
              </a:spcAft>
              <a:buSzPts val="1500"/>
              <a:buNone/>
              <a:defRPr sz="1500">
                <a:solidFill>
                  <a:srgbClr val="FFFFFF"/>
                </a:solidFill>
              </a:defRPr>
            </a:lvl1pPr>
            <a:lvl2pPr marL="914400" lvl="1" indent="-228600" algn="l">
              <a:lnSpc>
                <a:spcPct val="100000"/>
              </a:lnSpc>
              <a:spcBef>
                <a:spcPts val="1000"/>
              </a:spcBef>
              <a:spcAft>
                <a:spcPts val="0"/>
              </a:spcAft>
              <a:buSzPts val="1400"/>
              <a:buNone/>
              <a:defRPr sz="1400"/>
            </a:lvl2pPr>
            <a:lvl3pPr marL="1371600" lvl="2" indent="-228600" algn="l">
              <a:lnSpc>
                <a:spcPct val="100000"/>
              </a:lnSpc>
              <a:spcBef>
                <a:spcPts val="1000"/>
              </a:spcBef>
              <a:spcAft>
                <a:spcPts val="0"/>
              </a:spcAft>
              <a:buSzPts val="1200"/>
              <a:buNone/>
              <a:defRPr sz="1200"/>
            </a:lvl3pPr>
            <a:lvl4pPr marL="1828800" lvl="3" indent="-228600" algn="l">
              <a:lnSpc>
                <a:spcPct val="100000"/>
              </a:lnSpc>
              <a:spcBef>
                <a:spcPts val="1000"/>
              </a:spcBef>
              <a:spcAft>
                <a:spcPts val="0"/>
              </a:spcAft>
              <a:buSzPts val="1000"/>
              <a:buNone/>
              <a:defRPr sz="1000"/>
            </a:lvl4pPr>
            <a:lvl5pPr marL="2286000" lvl="4" indent="-228600" algn="l">
              <a:lnSpc>
                <a:spcPct val="100000"/>
              </a:lnSpc>
              <a:spcBef>
                <a:spcPts val="1000"/>
              </a:spcBef>
              <a:spcAft>
                <a:spcPts val="0"/>
              </a:spcAft>
              <a:buSzPts val="1000"/>
              <a:buNone/>
              <a:defRPr sz="1000"/>
            </a:lvl5pPr>
            <a:lvl6pPr marL="2743200" lvl="5" indent="-228600" algn="l">
              <a:lnSpc>
                <a:spcPct val="100000"/>
              </a:lnSpc>
              <a:spcBef>
                <a:spcPts val="1000"/>
              </a:spcBef>
              <a:spcAft>
                <a:spcPts val="0"/>
              </a:spcAft>
              <a:buSzPts val="1000"/>
              <a:buNone/>
              <a:defRPr sz="1000"/>
            </a:lvl6pPr>
            <a:lvl7pPr marL="3200400" lvl="6" indent="-228600" algn="l">
              <a:lnSpc>
                <a:spcPct val="100000"/>
              </a:lnSpc>
              <a:spcBef>
                <a:spcPts val="1000"/>
              </a:spcBef>
              <a:spcAft>
                <a:spcPts val="0"/>
              </a:spcAft>
              <a:buSzPts val="1000"/>
              <a:buNone/>
              <a:defRPr sz="1000"/>
            </a:lvl7pPr>
            <a:lvl8pPr marL="3657600" lvl="7" indent="-228600" algn="l">
              <a:lnSpc>
                <a:spcPct val="100000"/>
              </a:lnSpc>
              <a:spcBef>
                <a:spcPts val="1000"/>
              </a:spcBef>
              <a:spcAft>
                <a:spcPts val="0"/>
              </a:spcAft>
              <a:buSzPts val="1000"/>
              <a:buNone/>
              <a:defRPr sz="1000"/>
            </a:lvl8pPr>
            <a:lvl9pPr marL="4114800" lvl="8" indent="-228600" algn="l">
              <a:lnSpc>
                <a:spcPct val="100000"/>
              </a:lnSpc>
              <a:spcBef>
                <a:spcPts val="1000"/>
              </a:spcBef>
              <a:spcAft>
                <a:spcPts val="0"/>
              </a:spcAft>
              <a:buSzPts val="1000"/>
              <a:buNone/>
              <a:defRPr sz="1000"/>
            </a:lvl9pPr>
          </a:lstStyle>
          <a:p>
            <a:endParaRPr/>
          </a:p>
        </p:txBody>
      </p:sp>
      <p:sp>
        <p:nvSpPr>
          <p:cNvPr id="51" name="Google Shape;51;p38"/>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38"/>
          <p:cNvSpPr txBox="1">
            <a:spLocks noGrp="1"/>
          </p:cNvSpPr>
          <p:nvPr>
            <p:ph type="ftr" idx="11"/>
          </p:nvPr>
        </p:nvSpPr>
        <p:spPr>
          <a:xfrm>
            <a:off x="804672" y="6236208"/>
            <a:ext cx="5124797" cy="32004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38"/>
          <p:cNvSpPr>
            <a:spLocks noGrp="1"/>
          </p:cNvSpPr>
          <p:nvPr>
            <p:ph type="sldNum" idx="12"/>
          </p:nvPr>
        </p:nvSpPr>
        <p:spPr>
          <a:xfrm>
            <a:off x="10758922" y="6217920"/>
            <a:ext cx="365760" cy="365760"/>
          </a:xfrm>
          <a:prstGeom prst="ellipse">
            <a:avLst/>
          </a:prstGeom>
          <a:solidFill>
            <a:srgbClr val="1D1D1D">
              <a:alpha val="69411"/>
            </a:srgbClr>
          </a:solidFill>
          <a:ln>
            <a:noFill/>
          </a:ln>
        </p:spPr>
        <p:txBody>
          <a:bodyPr spcFirstLastPara="1" wrap="square" lIns="18275" tIns="45700" rIns="18275" bIns="45700" anchor="ctr" anchorCtr="0">
            <a:noAutofit/>
          </a:bodyPr>
          <a:lstStyle>
            <a:lvl1pPr marL="0" marR="0" lvl="0"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1pPr>
            <a:lvl2pPr marL="0" marR="0" lvl="1"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2pPr>
            <a:lvl3pPr marL="0" marR="0" lvl="2"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3pPr>
            <a:lvl4pPr marL="0" marR="0" lvl="3"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4pPr>
            <a:lvl5pPr marL="0" marR="0" lvl="4"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5pPr>
            <a:lvl6pPr marL="0" marR="0" lvl="5"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6pPr>
            <a:lvl7pPr marL="0" marR="0" lvl="6"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7pPr>
            <a:lvl8pPr marL="0" marR="0" lvl="7"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8pPr>
            <a:lvl9pPr marL="0" marR="0" lvl="8"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Avsnittsrubrik" type="secHead">
  <p:cSld name="SECTION_HEADER">
    <p:spTree>
      <p:nvGrpSpPr>
        <p:cNvPr id="1" name="Shape 54"/>
        <p:cNvGrpSpPr/>
        <p:nvPr/>
      </p:nvGrpSpPr>
      <p:grpSpPr>
        <a:xfrm>
          <a:off x="0" y="0"/>
          <a:ext cx="0" cy="0"/>
          <a:chOff x="0" y="0"/>
          <a:chExt cx="0" cy="0"/>
        </a:xfrm>
      </p:grpSpPr>
      <p:sp>
        <p:nvSpPr>
          <p:cNvPr id="55" name="Google Shape;55;p39"/>
          <p:cNvSpPr txBox="1">
            <a:spLocks noGrp="1"/>
          </p:cNvSpPr>
          <p:nvPr>
            <p:ph type="title"/>
          </p:nvPr>
        </p:nvSpPr>
        <p:spPr>
          <a:xfrm>
            <a:off x="1600200" y="2386744"/>
            <a:ext cx="8991600" cy="1645920"/>
          </a:xfrm>
          <a:prstGeom prst="rect">
            <a:avLst/>
          </a:prstGeom>
          <a:solidFill>
            <a:srgbClr val="FFFFFF"/>
          </a:solidFill>
          <a:ln w="38100" cap="flat" cmpd="sng">
            <a:solidFill>
              <a:srgbClr val="404040"/>
            </a:solidFill>
            <a:prstDash val="solid"/>
            <a:round/>
            <a:headEnd type="none" w="sm" len="sm"/>
            <a:tailEnd type="none" w="sm" len="sm"/>
          </a:ln>
        </p:spPr>
        <p:txBody>
          <a:bodyPr spcFirstLastPara="1" wrap="square" lIns="274300" tIns="182875" rIns="274300" bIns="182875" anchor="ctr" anchorCtr="1">
            <a:normAutofit/>
          </a:bodyPr>
          <a:lstStyle>
            <a:lvl1pPr lvl="0" algn="ctr">
              <a:lnSpc>
                <a:spcPct val="90000"/>
              </a:lnSpc>
              <a:spcBef>
                <a:spcPts val="0"/>
              </a:spcBef>
              <a:spcAft>
                <a:spcPts val="0"/>
              </a:spcAft>
              <a:buClr>
                <a:srgbClr val="262626"/>
              </a:buClr>
              <a:buSzPts val="3800"/>
              <a:buFont typeface="Gill Sans"/>
              <a:buNone/>
              <a:defRPr sz="3800">
                <a:solidFill>
                  <a:srgbClr val="262626"/>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39"/>
          <p:cNvSpPr txBox="1">
            <a:spLocks noGrp="1"/>
          </p:cNvSpPr>
          <p:nvPr>
            <p:ph type="body" idx="1"/>
          </p:nvPr>
        </p:nvSpPr>
        <p:spPr>
          <a:xfrm>
            <a:off x="2695194" y="4352465"/>
            <a:ext cx="6801612" cy="1265082"/>
          </a:xfrm>
          <a:prstGeom prst="rect">
            <a:avLst/>
          </a:prstGeom>
          <a:noFill/>
          <a:ln>
            <a:noFill/>
          </a:ln>
        </p:spPr>
        <p:txBody>
          <a:bodyPr spcFirstLastPara="1" wrap="square" lIns="91425" tIns="45700" rIns="91425" bIns="45700" anchor="t" anchorCtr="1">
            <a:normAutofit/>
          </a:bodyPr>
          <a:lstStyle>
            <a:lvl1pPr marL="457200" lvl="0" indent="-228600" algn="l">
              <a:lnSpc>
                <a:spcPct val="100000"/>
              </a:lnSpc>
              <a:spcBef>
                <a:spcPts val="1000"/>
              </a:spcBef>
              <a:spcAft>
                <a:spcPts val="0"/>
              </a:spcAft>
              <a:buSzPts val="2000"/>
              <a:buNone/>
              <a:defRPr sz="2000">
                <a:solidFill>
                  <a:schemeClr val="lt1"/>
                </a:solidFill>
              </a:defRPr>
            </a:lvl1pPr>
            <a:lvl2pPr marL="914400" lvl="1" indent="-228600" algn="l">
              <a:lnSpc>
                <a:spcPct val="100000"/>
              </a:lnSpc>
              <a:spcBef>
                <a:spcPts val="1000"/>
              </a:spcBef>
              <a:spcAft>
                <a:spcPts val="0"/>
              </a:spcAft>
              <a:buSzPts val="2000"/>
              <a:buNone/>
              <a:defRPr sz="2000">
                <a:solidFill>
                  <a:srgbClr val="C6D3DF"/>
                </a:solidFill>
              </a:defRPr>
            </a:lvl2pPr>
            <a:lvl3pPr marL="1371600" lvl="2" indent="-228600" algn="l">
              <a:lnSpc>
                <a:spcPct val="100000"/>
              </a:lnSpc>
              <a:spcBef>
                <a:spcPts val="1000"/>
              </a:spcBef>
              <a:spcAft>
                <a:spcPts val="0"/>
              </a:spcAft>
              <a:buSzPts val="1800"/>
              <a:buNone/>
              <a:defRPr sz="1800">
                <a:solidFill>
                  <a:srgbClr val="C6D3DF"/>
                </a:solidFill>
              </a:defRPr>
            </a:lvl3pPr>
            <a:lvl4pPr marL="1828800" lvl="3" indent="-228600" algn="l">
              <a:lnSpc>
                <a:spcPct val="100000"/>
              </a:lnSpc>
              <a:spcBef>
                <a:spcPts val="1000"/>
              </a:spcBef>
              <a:spcAft>
                <a:spcPts val="0"/>
              </a:spcAft>
              <a:buSzPts val="1600"/>
              <a:buNone/>
              <a:defRPr sz="1600">
                <a:solidFill>
                  <a:srgbClr val="C6D3DF"/>
                </a:solidFill>
              </a:defRPr>
            </a:lvl4pPr>
            <a:lvl5pPr marL="2286000" lvl="4" indent="-228600" algn="l">
              <a:lnSpc>
                <a:spcPct val="100000"/>
              </a:lnSpc>
              <a:spcBef>
                <a:spcPts val="1000"/>
              </a:spcBef>
              <a:spcAft>
                <a:spcPts val="0"/>
              </a:spcAft>
              <a:buSzPts val="1600"/>
              <a:buNone/>
              <a:defRPr sz="1600">
                <a:solidFill>
                  <a:srgbClr val="C6D3DF"/>
                </a:solidFill>
              </a:defRPr>
            </a:lvl5pPr>
            <a:lvl6pPr marL="2743200" lvl="5" indent="-228600" algn="l">
              <a:lnSpc>
                <a:spcPct val="100000"/>
              </a:lnSpc>
              <a:spcBef>
                <a:spcPts val="1000"/>
              </a:spcBef>
              <a:spcAft>
                <a:spcPts val="0"/>
              </a:spcAft>
              <a:buSzPts val="1600"/>
              <a:buNone/>
              <a:defRPr sz="1600">
                <a:solidFill>
                  <a:srgbClr val="C6D3DF"/>
                </a:solidFill>
              </a:defRPr>
            </a:lvl6pPr>
            <a:lvl7pPr marL="3200400" lvl="6" indent="-228600" algn="l">
              <a:lnSpc>
                <a:spcPct val="100000"/>
              </a:lnSpc>
              <a:spcBef>
                <a:spcPts val="1000"/>
              </a:spcBef>
              <a:spcAft>
                <a:spcPts val="0"/>
              </a:spcAft>
              <a:buSzPts val="1600"/>
              <a:buNone/>
              <a:defRPr sz="1600">
                <a:solidFill>
                  <a:srgbClr val="C6D3DF"/>
                </a:solidFill>
              </a:defRPr>
            </a:lvl7pPr>
            <a:lvl8pPr marL="3657600" lvl="7" indent="-228600" algn="l">
              <a:lnSpc>
                <a:spcPct val="100000"/>
              </a:lnSpc>
              <a:spcBef>
                <a:spcPts val="1000"/>
              </a:spcBef>
              <a:spcAft>
                <a:spcPts val="0"/>
              </a:spcAft>
              <a:buSzPts val="1600"/>
              <a:buNone/>
              <a:defRPr sz="1600">
                <a:solidFill>
                  <a:srgbClr val="C6D3DF"/>
                </a:solidFill>
              </a:defRPr>
            </a:lvl8pPr>
            <a:lvl9pPr marL="4114800" lvl="8" indent="-228600" algn="l">
              <a:lnSpc>
                <a:spcPct val="100000"/>
              </a:lnSpc>
              <a:spcBef>
                <a:spcPts val="1000"/>
              </a:spcBef>
              <a:spcAft>
                <a:spcPts val="0"/>
              </a:spcAft>
              <a:buSzPts val="1600"/>
              <a:buNone/>
              <a:defRPr sz="1600">
                <a:solidFill>
                  <a:srgbClr val="C6D3DF"/>
                </a:solidFill>
              </a:defRPr>
            </a:lvl9pPr>
          </a:lstStyle>
          <a:p>
            <a:endParaRPr/>
          </a:p>
        </p:txBody>
      </p:sp>
      <p:sp>
        <p:nvSpPr>
          <p:cNvPr id="57" name="Google Shape;57;p39"/>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39"/>
          <p:cNvSpPr txBox="1">
            <a:spLocks noGrp="1"/>
          </p:cNvSpPr>
          <p:nvPr>
            <p:ph type="ftr" idx="11"/>
          </p:nvPr>
        </p:nvSpPr>
        <p:spPr>
          <a:xfrm>
            <a:off x="1600200" y="6236208"/>
            <a:ext cx="5901189" cy="32004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39"/>
          <p:cNvSpPr>
            <a:spLocks noGrp="1"/>
          </p:cNvSpPr>
          <p:nvPr>
            <p:ph type="sldNum" idx="12"/>
          </p:nvPr>
        </p:nvSpPr>
        <p:spPr>
          <a:xfrm>
            <a:off x="10758922" y="6217920"/>
            <a:ext cx="365760" cy="365760"/>
          </a:xfrm>
          <a:prstGeom prst="ellipse">
            <a:avLst/>
          </a:prstGeom>
          <a:solidFill>
            <a:srgbClr val="1D1D1D">
              <a:alpha val="69411"/>
            </a:srgbClr>
          </a:solidFill>
          <a:ln>
            <a:noFill/>
          </a:ln>
        </p:spPr>
        <p:txBody>
          <a:bodyPr spcFirstLastPara="1" wrap="square" lIns="18275" tIns="45700" rIns="18275" bIns="45700" anchor="ctr" anchorCtr="0">
            <a:noAutofit/>
          </a:bodyPr>
          <a:lstStyle>
            <a:lvl1pPr marL="0" marR="0" lvl="0"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1pPr>
            <a:lvl2pPr marL="0" marR="0" lvl="1"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2pPr>
            <a:lvl3pPr marL="0" marR="0" lvl="2"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3pPr>
            <a:lvl4pPr marL="0" marR="0" lvl="3"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4pPr>
            <a:lvl5pPr marL="0" marR="0" lvl="4"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5pPr>
            <a:lvl6pPr marL="0" marR="0" lvl="5"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6pPr>
            <a:lvl7pPr marL="0" marR="0" lvl="6"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7pPr>
            <a:lvl8pPr marL="0" marR="0" lvl="7"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8pPr>
            <a:lvl9pPr marL="0" marR="0" lvl="8"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Jämförelse" type="twoTxTwoObj">
  <p:cSld name="TWO_OBJECTS_WITH_TEXT">
    <p:spTree>
      <p:nvGrpSpPr>
        <p:cNvPr id="1" name="Shape 60"/>
        <p:cNvGrpSpPr/>
        <p:nvPr/>
      </p:nvGrpSpPr>
      <p:grpSpPr>
        <a:xfrm>
          <a:off x="0" y="0"/>
          <a:ext cx="0" cy="0"/>
          <a:chOff x="0" y="0"/>
          <a:chExt cx="0" cy="0"/>
        </a:xfrm>
      </p:grpSpPr>
      <p:sp>
        <p:nvSpPr>
          <p:cNvPr id="61" name="Google Shape;61;p40"/>
          <p:cNvSpPr txBox="1">
            <a:spLocks noGrp="1"/>
          </p:cNvSpPr>
          <p:nvPr>
            <p:ph type="body" idx="1"/>
          </p:nvPr>
        </p:nvSpPr>
        <p:spPr>
          <a:xfrm>
            <a:off x="1583436" y="2313433"/>
            <a:ext cx="4270248" cy="704087"/>
          </a:xfrm>
          <a:prstGeom prst="rect">
            <a:avLst/>
          </a:prstGeom>
          <a:noFill/>
          <a:ln>
            <a:noFill/>
          </a:ln>
        </p:spPr>
        <p:txBody>
          <a:bodyPr spcFirstLastPara="1" wrap="square" lIns="91425" tIns="45700" rIns="91425" bIns="45700" anchor="b" anchorCtr="1">
            <a:normAutofit/>
          </a:bodyPr>
          <a:lstStyle>
            <a:lvl1pPr marL="457200" lvl="0" indent="-228600" algn="ctr">
              <a:lnSpc>
                <a:spcPct val="100000"/>
              </a:lnSpc>
              <a:spcBef>
                <a:spcPts val="1000"/>
              </a:spcBef>
              <a:spcAft>
                <a:spcPts val="0"/>
              </a:spcAft>
              <a:buSzPts val="1900"/>
              <a:buNone/>
              <a:defRPr sz="1900" b="0" cap="none">
                <a:solidFill>
                  <a:srgbClr val="D31962"/>
                </a:solidFill>
              </a:defRPr>
            </a:lvl1pPr>
            <a:lvl2pPr marL="914400" lvl="1" indent="-228600" algn="l">
              <a:lnSpc>
                <a:spcPct val="100000"/>
              </a:lnSpc>
              <a:spcBef>
                <a:spcPts val="1000"/>
              </a:spcBef>
              <a:spcAft>
                <a:spcPts val="0"/>
              </a:spcAft>
              <a:buSzPts val="1900"/>
              <a:buNone/>
              <a:defRPr sz="1900" b="1"/>
            </a:lvl2pPr>
            <a:lvl3pPr marL="1371600" lvl="2" indent="-228600" algn="l">
              <a:lnSpc>
                <a:spcPct val="100000"/>
              </a:lnSpc>
              <a:spcBef>
                <a:spcPts val="1000"/>
              </a:spcBef>
              <a:spcAft>
                <a:spcPts val="0"/>
              </a:spcAft>
              <a:buSzPts val="1800"/>
              <a:buNone/>
              <a:defRPr sz="1800" b="1"/>
            </a:lvl3pPr>
            <a:lvl4pPr marL="1828800" lvl="3" indent="-228600" algn="l">
              <a:lnSpc>
                <a:spcPct val="100000"/>
              </a:lnSpc>
              <a:spcBef>
                <a:spcPts val="1000"/>
              </a:spcBef>
              <a:spcAft>
                <a:spcPts val="0"/>
              </a:spcAft>
              <a:buSzPts val="1600"/>
              <a:buNone/>
              <a:defRPr sz="1600" b="1"/>
            </a:lvl4pPr>
            <a:lvl5pPr marL="2286000" lvl="4" indent="-228600" algn="l">
              <a:lnSpc>
                <a:spcPct val="100000"/>
              </a:lnSpc>
              <a:spcBef>
                <a:spcPts val="1000"/>
              </a:spcBef>
              <a:spcAft>
                <a:spcPts val="0"/>
              </a:spcAft>
              <a:buSzPts val="1600"/>
              <a:buNone/>
              <a:defRPr sz="1600" b="1"/>
            </a:lvl5pPr>
            <a:lvl6pPr marL="2743200" lvl="5" indent="-228600" algn="l">
              <a:lnSpc>
                <a:spcPct val="100000"/>
              </a:lnSpc>
              <a:spcBef>
                <a:spcPts val="1000"/>
              </a:spcBef>
              <a:spcAft>
                <a:spcPts val="0"/>
              </a:spcAft>
              <a:buSzPts val="1600"/>
              <a:buNone/>
              <a:defRPr sz="1600" b="1"/>
            </a:lvl6pPr>
            <a:lvl7pPr marL="3200400" lvl="6" indent="-228600" algn="l">
              <a:lnSpc>
                <a:spcPct val="100000"/>
              </a:lnSpc>
              <a:spcBef>
                <a:spcPts val="1000"/>
              </a:spcBef>
              <a:spcAft>
                <a:spcPts val="0"/>
              </a:spcAft>
              <a:buSzPts val="1600"/>
              <a:buNone/>
              <a:defRPr sz="1600" b="1"/>
            </a:lvl7pPr>
            <a:lvl8pPr marL="3657600" lvl="7" indent="-228600" algn="l">
              <a:lnSpc>
                <a:spcPct val="100000"/>
              </a:lnSpc>
              <a:spcBef>
                <a:spcPts val="1000"/>
              </a:spcBef>
              <a:spcAft>
                <a:spcPts val="0"/>
              </a:spcAft>
              <a:buSzPts val="1600"/>
              <a:buNone/>
              <a:defRPr sz="1600" b="1"/>
            </a:lvl8pPr>
            <a:lvl9pPr marL="4114800" lvl="8" indent="-228600" algn="l">
              <a:lnSpc>
                <a:spcPct val="100000"/>
              </a:lnSpc>
              <a:spcBef>
                <a:spcPts val="1000"/>
              </a:spcBef>
              <a:spcAft>
                <a:spcPts val="0"/>
              </a:spcAft>
              <a:buSzPts val="1600"/>
              <a:buNone/>
              <a:defRPr sz="1600" b="1"/>
            </a:lvl9pPr>
          </a:lstStyle>
          <a:p>
            <a:endParaRPr/>
          </a:p>
        </p:txBody>
      </p:sp>
      <p:sp>
        <p:nvSpPr>
          <p:cNvPr id="62" name="Google Shape;62;p40"/>
          <p:cNvSpPr txBox="1">
            <a:spLocks noGrp="1"/>
          </p:cNvSpPr>
          <p:nvPr>
            <p:ph type="body" idx="2"/>
          </p:nvPr>
        </p:nvSpPr>
        <p:spPr>
          <a:xfrm>
            <a:off x="1583436" y="3143250"/>
            <a:ext cx="4270248" cy="2596776"/>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SzPts val="1800"/>
              <a:buChar char="•"/>
              <a:defRPr/>
            </a:lvl1pPr>
            <a:lvl2pPr marL="914400" lvl="1" indent="-342900" algn="l">
              <a:lnSpc>
                <a:spcPct val="100000"/>
              </a:lnSpc>
              <a:spcBef>
                <a:spcPts val="1000"/>
              </a:spcBef>
              <a:spcAft>
                <a:spcPts val="0"/>
              </a:spcAft>
              <a:buSzPts val="1800"/>
              <a:buChar char="•"/>
              <a:defRPr/>
            </a:lvl2pPr>
            <a:lvl3pPr marL="1371600" lvl="2" indent="-342900" algn="l">
              <a:lnSpc>
                <a:spcPct val="100000"/>
              </a:lnSpc>
              <a:spcBef>
                <a:spcPts val="1000"/>
              </a:spcBef>
              <a:spcAft>
                <a:spcPts val="0"/>
              </a:spcAft>
              <a:buSzPts val="1800"/>
              <a:buChar char="•"/>
              <a:defRPr/>
            </a:lvl3pPr>
            <a:lvl4pPr marL="1828800" lvl="3" indent="-342900" algn="l">
              <a:lnSpc>
                <a:spcPct val="100000"/>
              </a:lnSpc>
              <a:spcBef>
                <a:spcPts val="1000"/>
              </a:spcBef>
              <a:spcAft>
                <a:spcPts val="0"/>
              </a:spcAft>
              <a:buSzPts val="1800"/>
              <a:buChar char="•"/>
              <a:defRPr/>
            </a:lvl4pPr>
            <a:lvl5pPr marL="2286000" lvl="4" indent="-342900" algn="l">
              <a:lnSpc>
                <a:spcPct val="100000"/>
              </a:lnSpc>
              <a:spcBef>
                <a:spcPts val="1000"/>
              </a:spcBef>
              <a:spcAft>
                <a:spcPts val="0"/>
              </a:spcAft>
              <a:buSzPts val="1800"/>
              <a:buChar char="•"/>
              <a:defRPr/>
            </a:lvl5pPr>
            <a:lvl6pPr marL="2743200" lvl="5" indent="-342900" algn="l">
              <a:lnSpc>
                <a:spcPct val="100000"/>
              </a:lnSpc>
              <a:spcBef>
                <a:spcPts val="1000"/>
              </a:spcBef>
              <a:spcAft>
                <a:spcPts val="0"/>
              </a:spcAft>
              <a:buSzPts val="1800"/>
              <a:buChar char="•"/>
              <a:defRPr/>
            </a:lvl6pPr>
            <a:lvl7pPr marL="3200400" lvl="6" indent="-342900" algn="l">
              <a:lnSpc>
                <a:spcPct val="100000"/>
              </a:lnSpc>
              <a:spcBef>
                <a:spcPts val="1000"/>
              </a:spcBef>
              <a:spcAft>
                <a:spcPts val="0"/>
              </a:spcAft>
              <a:buSzPts val="1800"/>
              <a:buChar char="•"/>
              <a:defRPr/>
            </a:lvl7pPr>
            <a:lvl8pPr marL="3657600" lvl="7" indent="-342900" algn="l">
              <a:lnSpc>
                <a:spcPct val="100000"/>
              </a:lnSpc>
              <a:spcBef>
                <a:spcPts val="1000"/>
              </a:spcBef>
              <a:spcAft>
                <a:spcPts val="0"/>
              </a:spcAft>
              <a:buSzPts val="1800"/>
              <a:buChar char="•"/>
              <a:defRPr/>
            </a:lvl8pPr>
            <a:lvl9pPr marL="4114800" lvl="8" indent="-342900" algn="l">
              <a:lnSpc>
                <a:spcPct val="100000"/>
              </a:lnSpc>
              <a:spcBef>
                <a:spcPts val="1000"/>
              </a:spcBef>
              <a:spcAft>
                <a:spcPts val="0"/>
              </a:spcAft>
              <a:buSzPts val="1800"/>
              <a:buChar char="•"/>
              <a:defRPr/>
            </a:lvl9pPr>
          </a:lstStyle>
          <a:p>
            <a:endParaRPr/>
          </a:p>
        </p:txBody>
      </p:sp>
      <p:sp>
        <p:nvSpPr>
          <p:cNvPr id="63" name="Google Shape;63;p40"/>
          <p:cNvSpPr txBox="1">
            <a:spLocks noGrp="1"/>
          </p:cNvSpPr>
          <p:nvPr>
            <p:ph type="body" idx="3"/>
          </p:nvPr>
        </p:nvSpPr>
        <p:spPr>
          <a:xfrm>
            <a:off x="6338316" y="3143250"/>
            <a:ext cx="4253484" cy="2596776"/>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SzPts val="1800"/>
              <a:buChar char="•"/>
              <a:defRPr/>
            </a:lvl1pPr>
            <a:lvl2pPr marL="914400" lvl="1" indent="-342900" algn="l">
              <a:lnSpc>
                <a:spcPct val="100000"/>
              </a:lnSpc>
              <a:spcBef>
                <a:spcPts val="1000"/>
              </a:spcBef>
              <a:spcAft>
                <a:spcPts val="0"/>
              </a:spcAft>
              <a:buSzPts val="1800"/>
              <a:buChar char="•"/>
              <a:defRPr/>
            </a:lvl2pPr>
            <a:lvl3pPr marL="1371600" lvl="2" indent="-342900" algn="l">
              <a:lnSpc>
                <a:spcPct val="100000"/>
              </a:lnSpc>
              <a:spcBef>
                <a:spcPts val="1000"/>
              </a:spcBef>
              <a:spcAft>
                <a:spcPts val="0"/>
              </a:spcAft>
              <a:buSzPts val="1800"/>
              <a:buChar char="•"/>
              <a:defRPr/>
            </a:lvl3pPr>
            <a:lvl4pPr marL="1828800" lvl="3" indent="-342900" algn="l">
              <a:lnSpc>
                <a:spcPct val="100000"/>
              </a:lnSpc>
              <a:spcBef>
                <a:spcPts val="1000"/>
              </a:spcBef>
              <a:spcAft>
                <a:spcPts val="0"/>
              </a:spcAft>
              <a:buSzPts val="1800"/>
              <a:buChar char="•"/>
              <a:defRPr/>
            </a:lvl4pPr>
            <a:lvl5pPr marL="2286000" lvl="4" indent="-330200" algn="l">
              <a:lnSpc>
                <a:spcPct val="100000"/>
              </a:lnSpc>
              <a:spcBef>
                <a:spcPts val="1000"/>
              </a:spcBef>
              <a:spcAft>
                <a:spcPts val="0"/>
              </a:spcAft>
              <a:buSzPts val="1600"/>
              <a:buChar char="•"/>
              <a:defRPr/>
            </a:lvl5pPr>
            <a:lvl6pPr marL="2743200" lvl="5" indent="-342900" algn="l">
              <a:lnSpc>
                <a:spcPct val="100000"/>
              </a:lnSpc>
              <a:spcBef>
                <a:spcPts val="1000"/>
              </a:spcBef>
              <a:spcAft>
                <a:spcPts val="0"/>
              </a:spcAft>
              <a:buSzPts val="1800"/>
              <a:buChar char="•"/>
              <a:defRPr/>
            </a:lvl6pPr>
            <a:lvl7pPr marL="3200400" lvl="6" indent="-342900" algn="l">
              <a:lnSpc>
                <a:spcPct val="100000"/>
              </a:lnSpc>
              <a:spcBef>
                <a:spcPts val="1000"/>
              </a:spcBef>
              <a:spcAft>
                <a:spcPts val="0"/>
              </a:spcAft>
              <a:buSzPts val="1800"/>
              <a:buChar char="•"/>
              <a:defRPr/>
            </a:lvl7pPr>
            <a:lvl8pPr marL="3657600" lvl="7" indent="-342900" algn="l">
              <a:lnSpc>
                <a:spcPct val="100000"/>
              </a:lnSpc>
              <a:spcBef>
                <a:spcPts val="1000"/>
              </a:spcBef>
              <a:spcAft>
                <a:spcPts val="0"/>
              </a:spcAft>
              <a:buSzPts val="1800"/>
              <a:buChar char="•"/>
              <a:defRPr/>
            </a:lvl8pPr>
            <a:lvl9pPr marL="4114800" lvl="8" indent="-342900" algn="l">
              <a:lnSpc>
                <a:spcPct val="100000"/>
              </a:lnSpc>
              <a:spcBef>
                <a:spcPts val="1000"/>
              </a:spcBef>
              <a:spcAft>
                <a:spcPts val="0"/>
              </a:spcAft>
              <a:buSzPts val="1800"/>
              <a:buChar char="•"/>
              <a:defRPr/>
            </a:lvl9pPr>
          </a:lstStyle>
          <a:p>
            <a:endParaRPr/>
          </a:p>
        </p:txBody>
      </p:sp>
      <p:sp>
        <p:nvSpPr>
          <p:cNvPr id="64" name="Google Shape;64;p40"/>
          <p:cNvSpPr txBox="1">
            <a:spLocks noGrp="1"/>
          </p:cNvSpPr>
          <p:nvPr>
            <p:ph type="body" idx="4"/>
          </p:nvPr>
        </p:nvSpPr>
        <p:spPr>
          <a:xfrm>
            <a:off x="6338316" y="2313433"/>
            <a:ext cx="4270248" cy="704087"/>
          </a:xfrm>
          <a:prstGeom prst="rect">
            <a:avLst/>
          </a:prstGeom>
          <a:noFill/>
          <a:ln>
            <a:noFill/>
          </a:ln>
        </p:spPr>
        <p:txBody>
          <a:bodyPr spcFirstLastPara="1" wrap="square" lIns="91425" tIns="45700" rIns="91425" bIns="45700" anchor="b" anchorCtr="1">
            <a:normAutofit/>
          </a:bodyPr>
          <a:lstStyle>
            <a:lvl1pPr marL="457200" lvl="0" indent="-228600" algn="ctr">
              <a:lnSpc>
                <a:spcPct val="100000"/>
              </a:lnSpc>
              <a:spcBef>
                <a:spcPts val="1000"/>
              </a:spcBef>
              <a:spcAft>
                <a:spcPts val="0"/>
              </a:spcAft>
              <a:buSzPts val="1900"/>
              <a:buNone/>
              <a:defRPr sz="1900" b="0" cap="none">
                <a:solidFill>
                  <a:srgbClr val="D31962"/>
                </a:solidFill>
              </a:defRPr>
            </a:lvl1pPr>
            <a:lvl2pPr marL="914400" lvl="1" indent="-228600" algn="l">
              <a:lnSpc>
                <a:spcPct val="100000"/>
              </a:lnSpc>
              <a:spcBef>
                <a:spcPts val="1000"/>
              </a:spcBef>
              <a:spcAft>
                <a:spcPts val="0"/>
              </a:spcAft>
              <a:buSzPts val="1900"/>
              <a:buNone/>
              <a:defRPr sz="1900" b="1"/>
            </a:lvl2pPr>
            <a:lvl3pPr marL="1371600" lvl="2" indent="-228600" algn="l">
              <a:lnSpc>
                <a:spcPct val="100000"/>
              </a:lnSpc>
              <a:spcBef>
                <a:spcPts val="1000"/>
              </a:spcBef>
              <a:spcAft>
                <a:spcPts val="0"/>
              </a:spcAft>
              <a:buSzPts val="1800"/>
              <a:buNone/>
              <a:defRPr sz="1800" b="1"/>
            </a:lvl3pPr>
            <a:lvl4pPr marL="1828800" lvl="3" indent="-228600" algn="l">
              <a:lnSpc>
                <a:spcPct val="100000"/>
              </a:lnSpc>
              <a:spcBef>
                <a:spcPts val="1000"/>
              </a:spcBef>
              <a:spcAft>
                <a:spcPts val="0"/>
              </a:spcAft>
              <a:buSzPts val="1600"/>
              <a:buNone/>
              <a:defRPr sz="1600" b="1"/>
            </a:lvl4pPr>
            <a:lvl5pPr marL="2286000" lvl="4" indent="-228600" algn="l">
              <a:lnSpc>
                <a:spcPct val="100000"/>
              </a:lnSpc>
              <a:spcBef>
                <a:spcPts val="1000"/>
              </a:spcBef>
              <a:spcAft>
                <a:spcPts val="0"/>
              </a:spcAft>
              <a:buSzPts val="1600"/>
              <a:buNone/>
              <a:defRPr sz="1600" b="1"/>
            </a:lvl5pPr>
            <a:lvl6pPr marL="2743200" lvl="5" indent="-228600" algn="l">
              <a:lnSpc>
                <a:spcPct val="100000"/>
              </a:lnSpc>
              <a:spcBef>
                <a:spcPts val="1000"/>
              </a:spcBef>
              <a:spcAft>
                <a:spcPts val="0"/>
              </a:spcAft>
              <a:buSzPts val="1600"/>
              <a:buNone/>
              <a:defRPr sz="1600" b="1"/>
            </a:lvl6pPr>
            <a:lvl7pPr marL="3200400" lvl="6" indent="-228600" algn="l">
              <a:lnSpc>
                <a:spcPct val="100000"/>
              </a:lnSpc>
              <a:spcBef>
                <a:spcPts val="1000"/>
              </a:spcBef>
              <a:spcAft>
                <a:spcPts val="0"/>
              </a:spcAft>
              <a:buSzPts val="1600"/>
              <a:buNone/>
              <a:defRPr sz="1600" b="1"/>
            </a:lvl7pPr>
            <a:lvl8pPr marL="3657600" lvl="7" indent="-228600" algn="l">
              <a:lnSpc>
                <a:spcPct val="100000"/>
              </a:lnSpc>
              <a:spcBef>
                <a:spcPts val="1000"/>
              </a:spcBef>
              <a:spcAft>
                <a:spcPts val="0"/>
              </a:spcAft>
              <a:buSzPts val="1600"/>
              <a:buNone/>
              <a:defRPr sz="1600" b="1"/>
            </a:lvl8pPr>
            <a:lvl9pPr marL="4114800" lvl="8" indent="-228600" algn="l">
              <a:lnSpc>
                <a:spcPct val="100000"/>
              </a:lnSpc>
              <a:spcBef>
                <a:spcPts val="1000"/>
              </a:spcBef>
              <a:spcAft>
                <a:spcPts val="0"/>
              </a:spcAft>
              <a:buSzPts val="1600"/>
              <a:buNone/>
              <a:defRPr sz="1600" b="1"/>
            </a:lvl9pPr>
          </a:lstStyle>
          <a:p>
            <a:endParaRPr/>
          </a:p>
        </p:txBody>
      </p:sp>
      <p:sp>
        <p:nvSpPr>
          <p:cNvPr id="65" name="Google Shape;65;p40"/>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40"/>
          <p:cNvSpPr txBox="1">
            <a:spLocks noGrp="1"/>
          </p:cNvSpPr>
          <p:nvPr>
            <p:ph type="ftr" idx="11"/>
          </p:nvPr>
        </p:nvSpPr>
        <p:spPr>
          <a:xfrm>
            <a:off x="1600200" y="6236208"/>
            <a:ext cx="5901189" cy="32004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40"/>
          <p:cNvSpPr>
            <a:spLocks noGrp="1"/>
          </p:cNvSpPr>
          <p:nvPr>
            <p:ph type="sldNum" idx="12"/>
          </p:nvPr>
        </p:nvSpPr>
        <p:spPr>
          <a:xfrm>
            <a:off x="10758922" y="6217920"/>
            <a:ext cx="365760" cy="365760"/>
          </a:xfrm>
          <a:prstGeom prst="ellipse">
            <a:avLst/>
          </a:prstGeom>
          <a:solidFill>
            <a:srgbClr val="1D1D1D">
              <a:alpha val="69411"/>
            </a:srgbClr>
          </a:solidFill>
          <a:ln>
            <a:noFill/>
          </a:ln>
        </p:spPr>
        <p:txBody>
          <a:bodyPr spcFirstLastPara="1" wrap="square" lIns="18275" tIns="45700" rIns="18275" bIns="45700" anchor="ctr" anchorCtr="0">
            <a:noAutofit/>
          </a:bodyPr>
          <a:lstStyle>
            <a:lvl1pPr marL="0" marR="0" lvl="0"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1pPr>
            <a:lvl2pPr marL="0" marR="0" lvl="1"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2pPr>
            <a:lvl3pPr marL="0" marR="0" lvl="2"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3pPr>
            <a:lvl4pPr marL="0" marR="0" lvl="3"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4pPr>
            <a:lvl5pPr marL="0" marR="0" lvl="4"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5pPr>
            <a:lvl6pPr marL="0" marR="0" lvl="5"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6pPr>
            <a:lvl7pPr marL="0" marR="0" lvl="6"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7pPr>
            <a:lvl8pPr marL="0" marR="0" lvl="7"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8pPr>
            <a:lvl9pPr marL="0" marR="0" lvl="8"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9pPr>
          </a:lstStyle>
          <a:p>
            <a:pPr marL="0" lvl="0" indent="0" algn="ctr" rtl="0">
              <a:spcBef>
                <a:spcPts val="0"/>
              </a:spcBef>
              <a:spcAft>
                <a:spcPts val="0"/>
              </a:spcAft>
              <a:buNone/>
            </a:pPr>
            <a:fld id="{00000000-1234-1234-1234-123412341234}" type="slidenum">
              <a:rPr lang="en-US"/>
              <a:t>‹#›</a:t>
            </a:fld>
            <a:endParaRPr/>
          </a:p>
        </p:txBody>
      </p:sp>
      <p:sp>
        <p:nvSpPr>
          <p:cNvPr id="68" name="Google Shape;68;p40"/>
          <p:cNvSpPr txBox="1">
            <a:spLocks noGrp="1"/>
          </p:cNvSpPr>
          <p:nvPr>
            <p:ph type="title"/>
          </p:nvPr>
        </p:nvSpPr>
        <p:spPr>
          <a:xfrm>
            <a:off x="2231136" y="964692"/>
            <a:ext cx="7729728" cy="1188720"/>
          </a:xfrm>
          <a:prstGeom prst="rect">
            <a:avLst/>
          </a:prstGeom>
          <a:solidFill>
            <a:srgbClr val="FFFFFF"/>
          </a:solidFill>
          <a:ln w="31750" cap="sq" cmpd="sng">
            <a:solidFill>
              <a:srgbClr val="404040"/>
            </a:solidFill>
            <a:prstDash val="solid"/>
            <a:miter lim="800000"/>
            <a:headEnd type="none" w="sm" len="sm"/>
            <a:tailEnd type="none" w="sm" len="sm"/>
          </a:ln>
        </p:spPr>
        <p:txBody>
          <a:bodyPr spcFirstLastPara="1" wrap="square" lIns="182875" tIns="182875" rIns="182875" bIns="182875" anchor="ctr" anchorCtr="0">
            <a:normAutofit/>
          </a:bodyPr>
          <a:lstStyle>
            <a:lvl1pPr lvl="0" algn="ctr">
              <a:lnSpc>
                <a:spcPct val="90000"/>
              </a:lnSpc>
              <a:spcBef>
                <a:spcPts val="0"/>
              </a:spcBef>
              <a:spcAft>
                <a:spcPts val="0"/>
              </a:spcAft>
              <a:buClr>
                <a:srgbClr val="26262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Rubrik och lodrät text" type="vertTx">
  <p:cSld name="VERTICAL_TEXT">
    <p:spTree>
      <p:nvGrpSpPr>
        <p:cNvPr id="1" name="Shape 74"/>
        <p:cNvGrpSpPr/>
        <p:nvPr/>
      </p:nvGrpSpPr>
      <p:grpSpPr>
        <a:xfrm>
          <a:off x="0" y="0"/>
          <a:ext cx="0" cy="0"/>
          <a:chOff x="0" y="0"/>
          <a:chExt cx="0" cy="0"/>
        </a:xfrm>
      </p:grpSpPr>
      <p:sp>
        <p:nvSpPr>
          <p:cNvPr id="75" name="Google Shape;75;p42"/>
          <p:cNvSpPr txBox="1">
            <a:spLocks noGrp="1"/>
          </p:cNvSpPr>
          <p:nvPr>
            <p:ph type="title"/>
          </p:nvPr>
        </p:nvSpPr>
        <p:spPr>
          <a:xfrm>
            <a:off x="2231136" y="964692"/>
            <a:ext cx="7729728" cy="1188720"/>
          </a:xfrm>
          <a:prstGeom prst="rect">
            <a:avLst/>
          </a:prstGeom>
          <a:solidFill>
            <a:srgbClr val="FFFFFF"/>
          </a:solidFill>
          <a:ln w="31750" cap="sq" cmpd="sng">
            <a:solidFill>
              <a:srgbClr val="404040"/>
            </a:solidFill>
            <a:prstDash val="solid"/>
            <a:miter lim="800000"/>
            <a:headEnd type="none" w="sm" len="sm"/>
            <a:tailEnd type="none" w="sm" len="sm"/>
          </a:ln>
        </p:spPr>
        <p:txBody>
          <a:bodyPr spcFirstLastPara="1" wrap="square" lIns="182875" tIns="182875" rIns="182875" bIns="182875" anchor="ctr" anchorCtr="0">
            <a:normAutofit/>
          </a:bodyPr>
          <a:lstStyle>
            <a:lvl1pPr lvl="0" algn="ctr">
              <a:lnSpc>
                <a:spcPct val="90000"/>
              </a:lnSpc>
              <a:spcBef>
                <a:spcPts val="0"/>
              </a:spcBef>
              <a:spcAft>
                <a:spcPts val="0"/>
              </a:spcAft>
              <a:buClr>
                <a:srgbClr val="26262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42"/>
          <p:cNvSpPr txBox="1">
            <a:spLocks noGrp="1"/>
          </p:cNvSpPr>
          <p:nvPr>
            <p:ph type="body" idx="1"/>
          </p:nvPr>
        </p:nvSpPr>
        <p:spPr>
          <a:xfrm rot="5400000">
            <a:off x="4545009" y="324172"/>
            <a:ext cx="3101983" cy="772972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SzPts val="1800"/>
              <a:buChar char="•"/>
              <a:defRPr/>
            </a:lvl1pPr>
            <a:lvl2pPr marL="914400" lvl="1" indent="-342900" algn="l">
              <a:lnSpc>
                <a:spcPct val="100000"/>
              </a:lnSpc>
              <a:spcBef>
                <a:spcPts val="1000"/>
              </a:spcBef>
              <a:spcAft>
                <a:spcPts val="0"/>
              </a:spcAft>
              <a:buSzPts val="1800"/>
              <a:buChar char="•"/>
              <a:defRPr/>
            </a:lvl2pPr>
            <a:lvl3pPr marL="1371600" lvl="2" indent="-342900" algn="l">
              <a:lnSpc>
                <a:spcPct val="100000"/>
              </a:lnSpc>
              <a:spcBef>
                <a:spcPts val="1000"/>
              </a:spcBef>
              <a:spcAft>
                <a:spcPts val="0"/>
              </a:spcAft>
              <a:buSzPts val="1800"/>
              <a:buChar char="•"/>
              <a:defRPr/>
            </a:lvl3pPr>
            <a:lvl4pPr marL="1828800" lvl="3" indent="-342900" algn="l">
              <a:lnSpc>
                <a:spcPct val="100000"/>
              </a:lnSpc>
              <a:spcBef>
                <a:spcPts val="1000"/>
              </a:spcBef>
              <a:spcAft>
                <a:spcPts val="0"/>
              </a:spcAft>
              <a:buSzPts val="1800"/>
              <a:buChar char="•"/>
              <a:defRPr/>
            </a:lvl4pPr>
            <a:lvl5pPr marL="2286000" lvl="4" indent="-342900" algn="l">
              <a:lnSpc>
                <a:spcPct val="100000"/>
              </a:lnSpc>
              <a:spcBef>
                <a:spcPts val="1000"/>
              </a:spcBef>
              <a:spcAft>
                <a:spcPts val="0"/>
              </a:spcAft>
              <a:buSzPts val="1800"/>
              <a:buChar char="•"/>
              <a:defRPr/>
            </a:lvl5pPr>
            <a:lvl6pPr marL="2743200" lvl="5" indent="-342900" algn="l">
              <a:lnSpc>
                <a:spcPct val="100000"/>
              </a:lnSpc>
              <a:spcBef>
                <a:spcPts val="1000"/>
              </a:spcBef>
              <a:spcAft>
                <a:spcPts val="0"/>
              </a:spcAft>
              <a:buSzPts val="1800"/>
              <a:buChar char="•"/>
              <a:defRPr/>
            </a:lvl6pPr>
            <a:lvl7pPr marL="3200400" lvl="6" indent="-342900" algn="l">
              <a:lnSpc>
                <a:spcPct val="100000"/>
              </a:lnSpc>
              <a:spcBef>
                <a:spcPts val="1000"/>
              </a:spcBef>
              <a:spcAft>
                <a:spcPts val="0"/>
              </a:spcAft>
              <a:buSzPts val="1800"/>
              <a:buChar char="•"/>
              <a:defRPr/>
            </a:lvl7pPr>
            <a:lvl8pPr marL="3657600" lvl="7" indent="-342900" algn="l">
              <a:lnSpc>
                <a:spcPct val="100000"/>
              </a:lnSpc>
              <a:spcBef>
                <a:spcPts val="1000"/>
              </a:spcBef>
              <a:spcAft>
                <a:spcPts val="0"/>
              </a:spcAft>
              <a:buSzPts val="1800"/>
              <a:buChar char="•"/>
              <a:defRPr/>
            </a:lvl8pPr>
            <a:lvl9pPr marL="4114800" lvl="8" indent="-342900" algn="l">
              <a:lnSpc>
                <a:spcPct val="100000"/>
              </a:lnSpc>
              <a:spcBef>
                <a:spcPts val="1000"/>
              </a:spcBef>
              <a:spcAft>
                <a:spcPts val="0"/>
              </a:spcAft>
              <a:buSzPts val="1800"/>
              <a:buChar char="•"/>
              <a:defRPr/>
            </a:lvl9pPr>
          </a:lstStyle>
          <a:p>
            <a:endParaRPr/>
          </a:p>
        </p:txBody>
      </p:sp>
      <p:sp>
        <p:nvSpPr>
          <p:cNvPr id="77" name="Google Shape;77;p42"/>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42"/>
          <p:cNvSpPr txBox="1">
            <a:spLocks noGrp="1"/>
          </p:cNvSpPr>
          <p:nvPr>
            <p:ph type="ftr" idx="11"/>
          </p:nvPr>
        </p:nvSpPr>
        <p:spPr>
          <a:xfrm>
            <a:off x="1600200" y="6236208"/>
            <a:ext cx="5901189" cy="32004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42"/>
          <p:cNvSpPr>
            <a:spLocks noGrp="1"/>
          </p:cNvSpPr>
          <p:nvPr>
            <p:ph type="sldNum" idx="12"/>
          </p:nvPr>
        </p:nvSpPr>
        <p:spPr>
          <a:xfrm>
            <a:off x="10758922" y="6217920"/>
            <a:ext cx="365760" cy="365760"/>
          </a:xfrm>
          <a:prstGeom prst="ellipse">
            <a:avLst/>
          </a:prstGeom>
          <a:solidFill>
            <a:srgbClr val="1D1D1D">
              <a:alpha val="69411"/>
            </a:srgbClr>
          </a:solidFill>
          <a:ln>
            <a:noFill/>
          </a:ln>
        </p:spPr>
        <p:txBody>
          <a:bodyPr spcFirstLastPara="1" wrap="square" lIns="18275" tIns="45700" rIns="18275" bIns="45700" anchor="ctr" anchorCtr="0">
            <a:noAutofit/>
          </a:bodyPr>
          <a:lstStyle>
            <a:lvl1pPr marL="0" marR="0" lvl="0"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1pPr>
            <a:lvl2pPr marL="0" marR="0" lvl="1"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2pPr>
            <a:lvl3pPr marL="0" marR="0" lvl="2"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3pPr>
            <a:lvl4pPr marL="0" marR="0" lvl="3"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4pPr>
            <a:lvl5pPr marL="0" marR="0" lvl="4"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5pPr>
            <a:lvl6pPr marL="0" marR="0" lvl="5"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6pPr>
            <a:lvl7pPr marL="0" marR="0" lvl="6"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7pPr>
            <a:lvl8pPr marL="0" marR="0" lvl="7"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8pPr>
            <a:lvl9pPr marL="0" marR="0" lvl="8"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Lodrät rubrik och text" type="vertTitleAndTx">
  <p:cSld name="VERTICAL_TITLE_AND_VERTICAL_TEXT">
    <p:spTree>
      <p:nvGrpSpPr>
        <p:cNvPr id="1" name="Shape 80"/>
        <p:cNvGrpSpPr/>
        <p:nvPr/>
      </p:nvGrpSpPr>
      <p:grpSpPr>
        <a:xfrm>
          <a:off x="0" y="0"/>
          <a:ext cx="0" cy="0"/>
          <a:chOff x="0" y="0"/>
          <a:chExt cx="0" cy="0"/>
        </a:xfrm>
      </p:grpSpPr>
      <p:sp>
        <p:nvSpPr>
          <p:cNvPr id="81" name="Google Shape;81;p43"/>
          <p:cNvSpPr txBox="1">
            <a:spLocks noGrp="1"/>
          </p:cNvSpPr>
          <p:nvPr>
            <p:ph type="title"/>
          </p:nvPr>
        </p:nvSpPr>
        <p:spPr>
          <a:xfrm rot="5400000">
            <a:off x="6810676" y="2779696"/>
            <a:ext cx="4983480" cy="1298608"/>
          </a:xfrm>
          <a:prstGeom prst="rect">
            <a:avLst/>
          </a:prstGeom>
          <a:solidFill>
            <a:srgbClr val="FFFFFF"/>
          </a:solidFill>
          <a:ln w="31750" cap="sq" cmpd="sng">
            <a:solidFill>
              <a:srgbClr val="404040"/>
            </a:solidFill>
            <a:prstDash val="solid"/>
            <a:miter lim="800000"/>
            <a:headEnd type="none" w="sm" len="sm"/>
            <a:tailEnd type="none" w="sm" len="sm"/>
          </a:ln>
        </p:spPr>
        <p:txBody>
          <a:bodyPr spcFirstLastPara="1" wrap="square" lIns="182875" tIns="182875" rIns="182875" bIns="182875" anchor="ctr" anchorCtr="0">
            <a:normAutofit/>
          </a:bodyPr>
          <a:lstStyle>
            <a:lvl1pPr lvl="0" algn="ctr">
              <a:lnSpc>
                <a:spcPct val="90000"/>
              </a:lnSpc>
              <a:spcBef>
                <a:spcPts val="0"/>
              </a:spcBef>
              <a:spcAft>
                <a:spcPts val="0"/>
              </a:spcAft>
              <a:buClr>
                <a:srgbClr val="26262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43"/>
          <p:cNvSpPr txBox="1">
            <a:spLocks noGrp="1"/>
          </p:cNvSpPr>
          <p:nvPr>
            <p:ph type="body" idx="1"/>
          </p:nvPr>
        </p:nvSpPr>
        <p:spPr>
          <a:xfrm rot="5400000">
            <a:off x="2838641" y="329756"/>
            <a:ext cx="4983480" cy="6198489"/>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SzPts val="1800"/>
              <a:buChar char="•"/>
              <a:defRPr/>
            </a:lvl1pPr>
            <a:lvl2pPr marL="914400" lvl="1" indent="-342900" algn="l">
              <a:lnSpc>
                <a:spcPct val="100000"/>
              </a:lnSpc>
              <a:spcBef>
                <a:spcPts val="1000"/>
              </a:spcBef>
              <a:spcAft>
                <a:spcPts val="0"/>
              </a:spcAft>
              <a:buSzPts val="1800"/>
              <a:buChar char="•"/>
              <a:defRPr/>
            </a:lvl2pPr>
            <a:lvl3pPr marL="1371600" lvl="2" indent="-342900" algn="l">
              <a:lnSpc>
                <a:spcPct val="100000"/>
              </a:lnSpc>
              <a:spcBef>
                <a:spcPts val="1000"/>
              </a:spcBef>
              <a:spcAft>
                <a:spcPts val="0"/>
              </a:spcAft>
              <a:buSzPts val="1800"/>
              <a:buChar char="•"/>
              <a:defRPr/>
            </a:lvl3pPr>
            <a:lvl4pPr marL="1828800" lvl="3" indent="-342900" algn="l">
              <a:lnSpc>
                <a:spcPct val="100000"/>
              </a:lnSpc>
              <a:spcBef>
                <a:spcPts val="1000"/>
              </a:spcBef>
              <a:spcAft>
                <a:spcPts val="0"/>
              </a:spcAft>
              <a:buSzPts val="1800"/>
              <a:buChar char="•"/>
              <a:defRPr/>
            </a:lvl4pPr>
            <a:lvl5pPr marL="2286000" lvl="4" indent="-342900" algn="l">
              <a:lnSpc>
                <a:spcPct val="100000"/>
              </a:lnSpc>
              <a:spcBef>
                <a:spcPts val="1000"/>
              </a:spcBef>
              <a:spcAft>
                <a:spcPts val="0"/>
              </a:spcAft>
              <a:buSzPts val="1800"/>
              <a:buChar char="•"/>
              <a:defRPr/>
            </a:lvl5pPr>
            <a:lvl6pPr marL="2743200" lvl="5" indent="-342900" algn="l">
              <a:lnSpc>
                <a:spcPct val="100000"/>
              </a:lnSpc>
              <a:spcBef>
                <a:spcPts val="1000"/>
              </a:spcBef>
              <a:spcAft>
                <a:spcPts val="0"/>
              </a:spcAft>
              <a:buSzPts val="1800"/>
              <a:buChar char="•"/>
              <a:defRPr/>
            </a:lvl6pPr>
            <a:lvl7pPr marL="3200400" lvl="6" indent="-342900" algn="l">
              <a:lnSpc>
                <a:spcPct val="100000"/>
              </a:lnSpc>
              <a:spcBef>
                <a:spcPts val="1000"/>
              </a:spcBef>
              <a:spcAft>
                <a:spcPts val="0"/>
              </a:spcAft>
              <a:buSzPts val="1800"/>
              <a:buChar char="•"/>
              <a:defRPr/>
            </a:lvl7pPr>
            <a:lvl8pPr marL="3657600" lvl="7" indent="-342900" algn="l">
              <a:lnSpc>
                <a:spcPct val="100000"/>
              </a:lnSpc>
              <a:spcBef>
                <a:spcPts val="1000"/>
              </a:spcBef>
              <a:spcAft>
                <a:spcPts val="0"/>
              </a:spcAft>
              <a:buSzPts val="1800"/>
              <a:buChar char="•"/>
              <a:defRPr/>
            </a:lvl8pPr>
            <a:lvl9pPr marL="4114800" lvl="8" indent="-342900" algn="l">
              <a:lnSpc>
                <a:spcPct val="100000"/>
              </a:lnSpc>
              <a:spcBef>
                <a:spcPts val="1000"/>
              </a:spcBef>
              <a:spcAft>
                <a:spcPts val="0"/>
              </a:spcAft>
              <a:buSzPts val="1800"/>
              <a:buChar char="•"/>
              <a:defRPr/>
            </a:lvl9pPr>
          </a:lstStyle>
          <a:p>
            <a:endParaRPr/>
          </a:p>
        </p:txBody>
      </p:sp>
      <p:sp>
        <p:nvSpPr>
          <p:cNvPr id="83" name="Google Shape;83;p43"/>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43"/>
          <p:cNvSpPr txBox="1">
            <a:spLocks noGrp="1"/>
          </p:cNvSpPr>
          <p:nvPr>
            <p:ph type="ftr" idx="11"/>
          </p:nvPr>
        </p:nvSpPr>
        <p:spPr>
          <a:xfrm>
            <a:off x="1600200" y="6236208"/>
            <a:ext cx="5901189" cy="32004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43"/>
          <p:cNvSpPr>
            <a:spLocks noGrp="1"/>
          </p:cNvSpPr>
          <p:nvPr>
            <p:ph type="sldNum" idx="12"/>
          </p:nvPr>
        </p:nvSpPr>
        <p:spPr>
          <a:xfrm>
            <a:off x="10758922" y="6217920"/>
            <a:ext cx="365760" cy="365760"/>
          </a:xfrm>
          <a:prstGeom prst="ellipse">
            <a:avLst/>
          </a:prstGeom>
          <a:solidFill>
            <a:srgbClr val="1D1D1D">
              <a:alpha val="69411"/>
            </a:srgbClr>
          </a:solidFill>
          <a:ln>
            <a:noFill/>
          </a:ln>
        </p:spPr>
        <p:txBody>
          <a:bodyPr spcFirstLastPara="1" wrap="square" lIns="18275" tIns="45700" rIns="18275" bIns="45700" anchor="ctr" anchorCtr="0">
            <a:noAutofit/>
          </a:bodyPr>
          <a:lstStyle>
            <a:lvl1pPr marL="0" marR="0" lvl="0"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1pPr>
            <a:lvl2pPr marL="0" marR="0" lvl="1"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2pPr>
            <a:lvl3pPr marL="0" marR="0" lvl="2"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3pPr>
            <a:lvl4pPr marL="0" marR="0" lvl="3"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4pPr>
            <a:lvl5pPr marL="0" marR="0" lvl="4"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5pPr>
            <a:lvl6pPr marL="0" marR="0" lvl="5"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6pPr>
            <a:lvl7pPr marL="0" marR="0" lvl="6"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7pPr>
            <a:lvl8pPr marL="0" marR="0" lvl="7"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8pPr>
            <a:lvl9pPr marL="0" marR="0" lvl="8"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vå delar" type="twoObj">
  <p:cSld name="Två delar">
    <p:spTree>
      <p:nvGrpSpPr>
        <p:cNvPr id="1" name="Shape 39"/>
        <p:cNvGrpSpPr/>
        <p:nvPr/>
      </p:nvGrpSpPr>
      <p:grpSpPr>
        <a:xfrm>
          <a:off x="0" y="0"/>
          <a:ext cx="0" cy="0"/>
          <a:chOff x="0" y="0"/>
          <a:chExt cx="0" cy="0"/>
        </a:xfrm>
      </p:grpSpPr>
      <p:sp>
        <p:nvSpPr>
          <p:cNvPr id="40" name="Google Shape;40;p37"/>
          <p:cNvSpPr txBox="1">
            <a:spLocks noGrp="1"/>
          </p:cNvSpPr>
          <p:nvPr>
            <p:ph type="title"/>
          </p:nvPr>
        </p:nvSpPr>
        <p:spPr>
          <a:xfrm>
            <a:off x="2231136" y="964692"/>
            <a:ext cx="7729728" cy="1188720"/>
          </a:xfrm>
          <a:prstGeom prst="rect">
            <a:avLst/>
          </a:prstGeom>
          <a:solidFill>
            <a:srgbClr val="FFFFFF"/>
          </a:solidFill>
          <a:ln w="31750" cap="sq" cmpd="sng">
            <a:solidFill>
              <a:srgbClr val="404040"/>
            </a:solidFill>
            <a:prstDash val="solid"/>
            <a:miter lim="800000"/>
            <a:headEnd type="none" w="sm" len="sm"/>
            <a:tailEnd type="none" w="sm" len="sm"/>
          </a:ln>
        </p:spPr>
        <p:txBody>
          <a:bodyPr spcFirstLastPara="1" wrap="square" lIns="182875" tIns="182875" rIns="182875" bIns="182875" anchor="ctr" anchorCtr="0">
            <a:normAutofit/>
          </a:bodyPr>
          <a:lstStyle>
            <a:lvl1pPr lvl="0" algn="ctr">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37"/>
          <p:cNvSpPr txBox="1">
            <a:spLocks noGrp="1"/>
          </p:cNvSpPr>
          <p:nvPr>
            <p:ph type="body" idx="1"/>
          </p:nvPr>
        </p:nvSpPr>
        <p:spPr>
          <a:xfrm>
            <a:off x="1581912" y="2638044"/>
            <a:ext cx="4271771" cy="3101982"/>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SzPts val="1800"/>
              <a:buChar char="•"/>
              <a:defRPr/>
            </a:lvl1pPr>
            <a:lvl2pPr marL="914400" lvl="1" indent="-342900" algn="l">
              <a:lnSpc>
                <a:spcPct val="100000"/>
              </a:lnSpc>
              <a:spcBef>
                <a:spcPts val="1000"/>
              </a:spcBef>
              <a:spcAft>
                <a:spcPts val="0"/>
              </a:spcAft>
              <a:buSzPts val="1800"/>
              <a:buChar char="•"/>
              <a:defRPr/>
            </a:lvl2pPr>
            <a:lvl3pPr marL="1371600" lvl="2" indent="-342900" algn="l">
              <a:lnSpc>
                <a:spcPct val="100000"/>
              </a:lnSpc>
              <a:spcBef>
                <a:spcPts val="1000"/>
              </a:spcBef>
              <a:spcAft>
                <a:spcPts val="0"/>
              </a:spcAft>
              <a:buSzPts val="1800"/>
              <a:buChar char="•"/>
              <a:defRPr/>
            </a:lvl3pPr>
            <a:lvl4pPr marL="1828800" lvl="3" indent="-342900" algn="l">
              <a:lnSpc>
                <a:spcPct val="100000"/>
              </a:lnSpc>
              <a:spcBef>
                <a:spcPts val="1000"/>
              </a:spcBef>
              <a:spcAft>
                <a:spcPts val="0"/>
              </a:spcAft>
              <a:buSzPts val="1800"/>
              <a:buChar char="•"/>
              <a:defRPr/>
            </a:lvl4pPr>
            <a:lvl5pPr marL="2286000" lvl="4" indent="-342900" algn="l">
              <a:lnSpc>
                <a:spcPct val="100000"/>
              </a:lnSpc>
              <a:spcBef>
                <a:spcPts val="1000"/>
              </a:spcBef>
              <a:spcAft>
                <a:spcPts val="0"/>
              </a:spcAft>
              <a:buSzPts val="1800"/>
              <a:buChar char="•"/>
              <a:defRPr/>
            </a:lvl5pPr>
            <a:lvl6pPr marL="2743200" lvl="5" indent="-342900" algn="l">
              <a:lnSpc>
                <a:spcPct val="100000"/>
              </a:lnSpc>
              <a:spcBef>
                <a:spcPts val="1000"/>
              </a:spcBef>
              <a:spcAft>
                <a:spcPts val="0"/>
              </a:spcAft>
              <a:buSzPts val="1800"/>
              <a:buChar char="•"/>
              <a:defRPr/>
            </a:lvl6pPr>
            <a:lvl7pPr marL="3200400" lvl="6" indent="-342900" algn="l">
              <a:lnSpc>
                <a:spcPct val="100000"/>
              </a:lnSpc>
              <a:spcBef>
                <a:spcPts val="1000"/>
              </a:spcBef>
              <a:spcAft>
                <a:spcPts val="0"/>
              </a:spcAft>
              <a:buSzPts val="1800"/>
              <a:buChar char="•"/>
              <a:defRPr/>
            </a:lvl7pPr>
            <a:lvl8pPr marL="3657600" lvl="7" indent="-342900" algn="l">
              <a:lnSpc>
                <a:spcPct val="100000"/>
              </a:lnSpc>
              <a:spcBef>
                <a:spcPts val="1000"/>
              </a:spcBef>
              <a:spcAft>
                <a:spcPts val="0"/>
              </a:spcAft>
              <a:buSzPts val="1800"/>
              <a:buChar char="•"/>
              <a:defRPr/>
            </a:lvl8pPr>
            <a:lvl9pPr marL="4114800" lvl="8" indent="-342900" algn="l">
              <a:lnSpc>
                <a:spcPct val="100000"/>
              </a:lnSpc>
              <a:spcBef>
                <a:spcPts val="1000"/>
              </a:spcBef>
              <a:spcAft>
                <a:spcPts val="0"/>
              </a:spcAft>
              <a:buSzPts val="1800"/>
              <a:buChar char="•"/>
              <a:defRPr/>
            </a:lvl9pPr>
          </a:lstStyle>
          <a:p>
            <a:endParaRPr/>
          </a:p>
        </p:txBody>
      </p:sp>
      <p:sp>
        <p:nvSpPr>
          <p:cNvPr id="42" name="Google Shape;42;p37"/>
          <p:cNvSpPr txBox="1">
            <a:spLocks noGrp="1"/>
          </p:cNvSpPr>
          <p:nvPr>
            <p:ph type="body" idx="2"/>
          </p:nvPr>
        </p:nvSpPr>
        <p:spPr>
          <a:xfrm>
            <a:off x="6338315" y="2638044"/>
            <a:ext cx="4270247" cy="3101982"/>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SzPts val="1800"/>
              <a:buChar char="•"/>
              <a:defRPr/>
            </a:lvl1pPr>
            <a:lvl2pPr marL="914400" lvl="1" indent="-342900" algn="l">
              <a:lnSpc>
                <a:spcPct val="100000"/>
              </a:lnSpc>
              <a:spcBef>
                <a:spcPts val="1000"/>
              </a:spcBef>
              <a:spcAft>
                <a:spcPts val="0"/>
              </a:spcAft>
              <a:buSzPts val="1800"/>
              <a:buChar char="•"/>
              <a:defRPr/>
            </a:lvl2pPr>
            <a:lvl3pPr marL="1371600" lvl="2" indent="-342900" algn="l">
              <a:lnSpc>
                <a:spcPct val="100000"/>
              </a:lnSpc>
              <a:spcBef>
                <a:spcPts val="1000"/>
              </a:spcBef>
              <a:spcAft>
                <a:spcPts val="0"/>
              </a:spcAft>
              <a:buSzPts val="1800"/>
              <a:buChar char="•"/>
              <a:defRPr/>
            </a:lvl3pPr>
            <a:lvl4pPr marL="1828800" lvl="3" indent="-342900" algn="l">
              <a:lnSpc>
                <a:spcPct val="100000"/>
              </a:lnSpc>
              <a:spcBef>
                <a:spcPts val="1000"/>
              </a:spcBef>
              <a:spcAft>
                <a:spcPts val="0"/>
              </a:spcAft>
              <a:buSzPts val="1800"/>
              <a:buChar char="•"/>
              <a:defRPr/>
            </a:lvl4pPr>
            <a:lvl5pPr marL="2286000" lvl="4" indent="-342900" algn="l">
              <a:lnSpc>
                <a:spcPct val="100000"/>
              </a:lnSpc>
              <a:spcBef>
                <a:spcPts val="1000"/>
              </a:spcBef>
              <a:spcAft>
                <a:spcPts val="0"/>
              </a:spcAft>
              <a:buSzPts val="1800"/>
              <a:buChar char="•"/>
              <a:defRPr/>
            </a:lvl5pPr>
            <a:lvl6pPr marL="2743200" lvl="5" indent="-342900" algn="l">
              <a:lnSpc>
                <a:spcPct val="100000"/>
              </a:lnSpc>
              <a:spcBef>
                <a:spcPts val="1000"/>
              </a:spcBef>
              <a:spcAft>
                <a:spcPts val="0"/>
              </a:spcAft>
              <a:buSzPts val="1800"/>
              <a:buChar char="•"/>
              <a:defRPr/>
            </a:lvl6pPr>
            <a:lvl7pPr marL="3200400" lvl="6" indent="-342900" algn="l">
              <a:lnSpc>
                <a:spcPct val="100000"/>
              </a:lnSpc>
              <a:spcBef>
                <a:spcPts val="1000"/>
              </a:spcBef>
              <a:spcAft>
                <a:spcPts val="0"/>
              </a:spcAft>
              <a:buSzPts val="1800"/>
              <a:buChar char="•"/>
              <a:defRPr/>
            </a:lvl7pPr>
            <a:lvl8pPr marL="3657600" lvl="7" indent="-342900" algn="l">
              <a:lnSpc>
                <a:spcPct val="100000"/>
              </a:lnSpc>
              <a:spcBef>
                <a:spcPts val="1000"/>
              </a:spcBef>
              <a:spcAft>
                <a:spcPts val="0"/>
              </a:spcAft>
              <a:buSzPts val="1800"/>
              <a:buChar char="•"/>
              <a:defRPr/>
            </a:lvl8pPr>
            <a:lvl9pPr marL="4114800" lvl="8" indent="-342900" algn="l">
              <a:lnSpc>
                <a:spcPct val="100000"/>
              </a:lnSpc>
              <a:spcBef>
                <a:spcPts val="1000"/>
              </a:spcBef>
              <a:spcAft>
                <a:spcPts val="0"/>
              </a:spcAft>
              <a:buSzPts val="1800"/>
              <a:buChar char="•"/>
              <a:defRPr/>
            </a:lvl9pPr>
          </a:lstStyle>
          <a:p>
            <a:endParaRPr/>
          </a:p>
        </p:txBody>
      </p:sp>
      <p:sp>
        <p:nvSpPr>
          <p:cNvPr id="43" name="Google Shape;43;p37"/>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37"/>
          <p:cNvSpPr txBox="1">
            <a:spLocks noGrp="1"/>
          </p:cNvSpPr>
          <p:nvPr>
            <p:ph type="ftr" idx="11"/>
          </p:nvPr>
        </p:nvSpPr>
        <p:spPr>
          <a:xfrm>
            <a:off x="1600200" y="6236208"/>
            <a:ext cx="5901189" cy="32004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37"/>
          <p:cNvSpPr>
            <a:spLocks noGrp="1"/>
          </p:cNvSpPr>
          <p:nvPr>
            <p:ph type="sldNum" idx="12"/>
          </p:nvPr>
        </p:nvSpPr>
        <p:spPr>
          <a:xfrm>
            <a:off x="10758922" y="6217920"/>
            <a:ext cx="365760" cy="365760"/>
          </a:xfrm>
          <a:prstGeom prst="ellipse">
            <a:avLst/>
          </a:prstGeom>
          <a:solidFill>
            <a:srgbClr val="1D1D1D">
              <a:alpha val="69803"/>
            </a:srgbClr>
          </a:solidFill>
          <a:ln>
            <a:noFill/>
          </a:ln>
        </p:spPr>
        <p:txBody>
          <a:bodyPr spcFirstLastPara="1" wrap="square" lIns="18275" tIns="45700" rIns="1827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627209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AEC2D3"/>
        </a:solidFill>
        <a:effectLst/>
      </p:bgPr>
    </p:bg>
    <p:spTree>
      <p:nvGrpSpPr>
        <p:cNvPr id="1" name="Shape 9"/>
        <p:cNvGrpSpPr/>
        <p:nvPr/>
      </p:nvGrpSpPr>
      <p:grpSpPr>
        <a:xfrm>
          <a:off x="0" y="0"/>
          <a:ext cx="0" cy="0"/>
          <a:chOff x="0" y="0"/>
          <a:chExt cx="0" cy="0"/>
        </a:xfrm>
      </p:grpSpPr>
      <p:sp>
        <p:nvSpPr>
          <p:cNvPr id="10" name="Google Shape;10;p32"/>
          <p:cNvSpPr txBox="1">
            <a:spLocks noGrp="1"/>
          </p:cNvSpPr>
          <p:nvPr>
            <p:ph type="title"/>
          </p:nvPr>
        </p:nvSpPr>
        <p:spPr>
          <a:xfrm>
            <a:off x="2231136" y="964692"/>
            <a:ext cx="7729728" cy="1188720"/>
          </a:xfrm>
          <a:prstGeom prst="rect">
            <a:avLst/>
          </a:prstGeom>
          <a:solidFill>
            <a:srgbClr val="FFFFFF"/>
          </a:solidFill>
          <a:ln w="31750" cap="sq" cmpd="sng">
            <a:solidFill>
              <a:srgbClr val="404040"/>
            </a:solidFill>
            <a:prstDash val="solid"/>
            <a:miter lim="800000"/>
            <a:headEnd type="none" w="sm" len="sm"/>
            <a:tailEnd type="none" w="sm" len="sm"/>
          </a:ln>
        </p:spPr>
        <p:txBody>
          <a:bodyPr spcFirstLastPara="1" wrap="square" lIns="182875" tIns="182875" rIns="182875" bIns="182875" anchor="ctr" anchorCtr="0">
            <a:normAutofit/>
          </a:bodyPr>
          <a:lstStyle>
            <a:lvl1pPr marR="0" lvl="0" algn="ctr" rtl="0">
              <a:lnSpc>
                <a:spcPct val="90000"/>
              </a:lnSpc>
              <a:spcBef>
                <a:spcPts val="0"/>
              </a:spcBef>
              <a:spcAft>
                <a:spcPts val="0"/>
              </a:spcAft>
              <a:buClr>
                <a:srgbClr val="262626"/>
              </a:buClr>
              <a:buSzPts val="2800"/>
              <a:buFont typeface="Gill Sans"/>
              <a:buNone/>
              <a:defRPr sz="2800" b="0" i="0" u="none" strike="noStrike" cap="none">
                <a:solidFill>
                  <a:srgbClr val="262626"/>
                </a:solidFill>
                <a:latin typeface="Gill Sans"/>
                <a:ea typeface="Gill Sans"/>
                <a:cs typeface="Gill Sans"/>
                <a:sym typeface="Gill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32"/>
          <p:cNvSpPr txBox="1">
            <a:spLocks noGrp="1"/>
          </p:cNvSpPr>
          <p:nvPr>
            <p:ph type="body" idx="1"/>
          </p:nvPr>
        </p:nvSpPr>
        <p:spPr>
          <a:xfrm>
            <a:off x="2231136" y="2638044"/>
            <a:ext cx="7729728" cy="3101983"/>
          </a:xfrm>
          <a:prstGeom prst="rect">
            <a:avLst/>
          </a:prstGeom>
          <a:noFill/>
          <a:ln>
            <a:noFill/>
          </a:ln>
        </p:spPr>
        <p:txBody>
          <a:bodyPr spcFirstLastPara="1" wrap="square" lIns="91425" tIns="45700" rIns="91425" bIns="45700" anchor="t" anchorCtr="0">
            <a:normAutofit/>
          </a:bodyPr>
          <a:lstStyle>
            <a:lvl1pPr marL="457200" marR="0" lvl="0" indent="-342900" algn="l" rtl="0">
              <a:lnSpc>
                <a:spcPct val="100000"/>
              </a:lnSpc>
              <a:spcBef>
                <a:spcPts val="1000"/>
              </a:spcBef>
              <a:spcAft>
                <a:spcPts val="0"/>
              </a:spcAft>
              <a:buClr>
                <a:schemeClr val="accent2"/>
              </a:buClr>
              <a:buSzPts val="1800"/>
              <a:buFont typeface="Arial"/>
              <a:buChar char="•"/>
              <a:defRPr sz="1800" b="0" i="0" u="none" strike="noStrike" cap="none">
                <a:solidFill>
                  <a:srgbClr val="B9CAD9"/>
                </a:solidFill>
                <a:latin typeface="Gill Sans"/>
                <a:ea typeface="Gill Sans"/>
                <a:cs typeface="Gill Sans"/>
                <a:sym typeface="Gill Sans"/>
              </a:defRPr>
            </a:lvl1pPr>
            <a:lvl2pPr marL="914400" marR="0" lvl="1" indent="-330200" algn="l" rtl="0">
              <a:lnSpc>
                <a:spcPct val="100000"/>
              </a:lnSpc>
              <a:spcBef>
                <a:spcPts val="1000"/>
              </a:spcBef>
              <a:spcAft>
                <a:spcPts val="0"/>
              </a:spcAft>
              <a:buClr>
                <a:schemeClr val="accent2"/>
              </a:buClr>
              <a:buSzPts val="1600"/>
              <a:buFont typeface="Arial"/>
              <a:buChar char="•"/>
              <a:defRPr sz="1600" b="0" i="0" u="none" strike="noStrike" cap="none">
                <a:solidFill>
                  <a:srgbClr val="B9CAD9"/>
                </a:solidFill>
                <a:latin typeface="Gill Sans"/>
                <a:ea typeface="Gill Sans"/>
                <a:cs typeface="Gill Sans"/>
                <a:sym typeface="Gill Sans"/>
              </a:defRPr>
            </a:lvl2pPr>
            <a:lvl3pPr marL="1371600" marR="0" lvl="2" indent="-330200" algn="l" rtl="0">
              <a:lnSpc>
                <a:spcPct val="100000"/>
              </a:lnSpc>
              <a:spcBef>
                <a:spcPts val="1000"/>
              </a:spcBef>
              <a:spcAft>
                <a:spcPts val="0"/>
              </a:spcAft>
              <a:buClr>
                <a:schemeClr val="accent2"/>
              </a:buClr>
              <a:buSzPts val="1600"/>
              <a:buFont typeface="Arial"/>
              <a:buChar char="•"/>
              <a:defRPr sz="1600" b="0" i="0" u="none" strike="noStrike" cap="none">
                <a:solidFill>
                  <a:srgbClr val="B9CAD9"/>
                </a:solidFill>
                <a:latin typeface="Gill Sans"/>
                <a:ea typeface="Gill Sans"/>
                <a:cs typeface="Gill Sans"/>
                <a:sym typeface="Gill Sans"/>
              </a:defRPr>
            </a:lvl3pPr>
            <a:lvl4pPr marL="1828800" marR="0" lvl="3" indent="-330200" algn="l" rtl="0">
              <a:lnSpc>
                <a:spcPct val="100000"/>
              </a:lnSpc>
              <a:spcBef>
                <a:spcPts val="1000"/>
              </a:spcBef>
              <a:spcAft>
                <a:spcPts val="0"/>
              </a:spcAft>
              <a:buClr>
                <a:schemeClr val="accent2"/>
              </a:buClr>
              <a:buSzPts val="1600"/>
              <a:buFont typeface="Arial"/>
              <a:buChar char="•"/>
              <a:defRPr sz="1600" b="0" i="0" u="none" strike="noStrike" cap="none">
                <a:solidFill>
                  <a:srgbClr val="B9CAD9"/>
                </a:solidFill>
                <a:latin typeface="Gill Sans"/>
                <a:ea typeface="Gill Sans"/>
                <a:cs typeface="Gill Sans"/>
                <a:sym typeface="Gill Sans"/>
              </a:defRPr>
            </a:lvl4pPr>
            <a:lvl5pPr marL="2286000" marR="0" lvl="4" indent="-330200" algn="l" rtl="0">
              <a:lnSpc>
                <a:spcPct val="100000"/>
              </a:lnSpc>
              <a:spcBef>
                <a:spcPts val="1000"/>
              </a:spcBef>
              <a:spcAft>
                <a:spcPts val="0"/>
              </a:spcAft>
              <a:buClr>
                <a:schemeClr val="accent2"/>
              </a:buClr>
              <a:buSzPts val="1600"/>
              <a:buFont typeface="Arial"/>
              <a:buChar char="•"/>
              <a:defRPr sz="1600" b="0" i="0" u="none" strike="noStrike" cap="none">
                <a:solidFill>
                  <a:srgbClr val="B9CAD9"/>
                </a:solidFill>
                <a:latin typeface="Gill Sans"/>
                <a:ea typeface="Gill Sans"/>
                <a:cs typeface="Gill Sans"/>
                <a:sym typeface="Gill Sans"/>
              </a:defRPr>
            </a:lvl5pPr>
            <a:lvl6pPr marL="2743200" marR="0" lvl="5" indent="-330200" algn="l" rtl="0">
              <a:lnSpc>
                <a:spcPct val="100000"/>
              </a:lnSpc>
              <a:spcBef>
                <a:spcPts val="1000"/>
              </a:spcBef>
              <a:spcAft>
                <a:spcPts val="0"/>
              </a:spcAft>
              <a:buClr>
                <a:schemeClr val="accent2"/>
              </a:buClr>
              <a:buSzPts val="1600"/>
              <a:buFont typeface="Arial"/>
              <a:buChar char="•"/>
              <a:defRPr sz="1600" b="0" i="0" u="none" strike="noStrike" cap="none">
                <a:solidFill>
                  <a:schemeClr val="lt1"/>
                </a:solidFill>
                <a:latin typeface="Gill Sans"/>
                <a:ea typeface="Gill Sans"/>
                <a:cs typeface="Gill Sans"/>
                <a:sym typeface="Gill Sans"/>
              </a:defRPr>
            </a:lvl6pPr>
            <a:lvl7pPr marL="3200400" marR="0" lvl="6" indent="-330200" algn="l" rtl="0">
              <a:lnSpc>
                <a:spcPct val="100000"/>
              </a:lnSpc>
              <a:spcBef>
                <a:spcPts val="1000"/>
              </a:spcBef>
              <a:spcAft>
                <a:spcPts val="0"/>
              </a:spcAft>
              <a:buClr>
                <a:schemeClr val="accent2"/>
              </a:buClr>
              <a:buSzPts val="1600"/>
              <a:buFont typeface="Arial"/>
              <a:buChar char="•"/>
              <a:defRPr sz="1600" b="0" i="0" u="none" strike="noStrike" cap="none">
                <a:solidFill>
                  <a:schemeClr val="lt1"/>
                </a:solidFill>
                <a:latin typeface="Gill Sans"/>
                <a:ea typeface="Gill Sans"/>
                <a:cs typeface="Gill Sans"/>
                <a:sym typeface="Gill Sans"/>
              </a:defRPr>
            </a:lvl7pPr>
            <a:lvl8pPr marL="3657600" marR="0" lvl="7" indent="-330200" algn="l" rtl="0">
              <a:lnSpc>
                <a:spcPct val="100000"/>
              </a:lnSpc>
              <a:spcBef>
                <a:spcPts val="1000"/>
              </a:spcBef>
              <a:spcAft>
                <a:spcPts val="0"/>
              </a:spcAft>
              <a:buClr>
                <a:schemeClr val="accent2"/>
              </a:buClr>
              <a:buSzPts val="1600"/>
              <a:buFont typeface="Arial"/>
              <a:buChar char="•"/>
              <a:defRPr sz="1600" b="0" i="0" u="none" strike="noStrike" cap="none">
                <a:solidFill>
                  <a:schemeClr val="lt1"/>
                </a:solidFill>
                <a:latin typeface="Gill Sans"/>
                <a:ea typeface="Gill Sans"/>
                <a:cs typeface="Gill Sans"/>
                <a:sym typeface="Gill Sans"/>
              </a:defRPr>
            </a:lvl8pPr>
            <a:lvl9pPr marL="4114800" marR="0" lvl="8" indent="-330200" algn="l" rtl="0">
              <a:lnSpc>
                <a:spcPct val="100000"/>
              </a:lnSpc>
              <a:spcBef>
                <a:spcPts val="1000"/>
              </a:spcBef>
              <a:spcAft>
                <a:spcPts val="0"/>
              </a:spcAft>
              <a:buClr>
                <a:schemeClr val="accent2"/>
              </a:buClr>
              <a:buSzPts val="1600"/>
              <a:buFont typeface="Arial"/>
              <a:buChar char="•"/>
              <a:defRPr sz="1600" b="0" i="0" u="none" strike="noStrike" cap="none">
                <a:solidFill>
                  <a:schemeClr val="lt1"/>
                </a:solidFill>
                <a:latin typeface="Gill Sans"/>
                <a:ea typeface="Gill Sans"/>
                <a:cs typeface="Gill Sans"/>
                <a:sym typeface="Gill Sans"/>
              </a:defRPr>
            </a:lvl9pPr>
          </a:lstStyle>
          <a:p>
            <a:endParaRPr/>
          </a:p>
        </p:txBody>
      </p:sp>
      <p:sp>
        <p:nvSpPr>
          <p:cNvPr id="12" name="Google Shape;12;p32"/>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050" b="0" i="0" u="none" strike="noStrike" cap="none">
                <a:solidFill>
                  <a:schemeClr val="lt1"/>
                </a:solidFill>
                <a:latin typeface="Gill Sans"/>
                <a:ea typeface="Gill Sans"/>
                <a:cs typeface="Gill Sans"/>
                <a:sym typeface="Gill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9pPr>
          </a:lstStyle>
          <a:p>
            <a:endParaRPr/>
          </a:p>
        </p:txBody>
      </p:sp>
      <p:sp>
        <p:nvSpPr>
          <p:cNvPr id="13" name="Google Shape;13;p32"/>
          <p:cNvSpPr txBox="1">
            <a:spLocks noGrp="1"/>
          </p:cNvSpPr>
          <p:nvPr>
            <p:ph type="ftr" idx="11"/>
          </p:nvPr>
        </p:nvSpPr>
        <p:spPr>
          <a:xfrm>
            <a:off x="1600200" y="6236208"/>
            <a:ext cx="5901189" cy="32004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050" b="0" i="0" u="none" strike="noStrike" cap="none">
                <a:solidFill>
                  <a:schemeClr val="lt1"/>
                </a:solidFill>
                <a:latin typeface="Gill Sans"/>
                <a:ea typeface="Gill Sans"/>
                <a:cs typeface="Gill Sans"/>
                <a:sym typeface="Gill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9pPr>
          </a:lstStyle>
          <a:p>
            <a:endParaRPr/>
          </a:p>
        </p:txBody>
      </p:sp>
      <p:sp>
        <p:nvSpPr>
          <p:cNvPr id="14" name="Google Shape;14;p32"/>
          <p:cNvSpPr>
            <a:spLocks noGrp="1"/>
          </p:cNvSpPr>
          <p:nvPr>
            <p:ph type="sldNum" idx="12"/>
          </p:nvPr>
        </p:nvSpPr>
        <p:spPr>
          <a:xfrm>
            <a:off x="10758922" y="6217920"/>
            <a:ext cx="365760" cy="365760"/>
          </a:xfrm>
          <a:prstGeom prst="ellipse">
            <a:avLst/>
          </a:prstGeom>
          <a:solidFill>
            <a:srgbClr val="1D1D1D">
              <a:alpha val="69411"/>
            </a:srgbClr>
          </a:solidFill>
          <a:ln>
            <a:noFill/>
          </a:ln>
        </p:spPr>
        <p:txBody>
          <a:bodyPr spcFirstLastPara="1" wrap="square" lIns="18275" tIns="45700" rIns="18275" bIns="45700" anchor="ctr" anchorCtr="0">
            <a:noAutofit/>
          </a:bodyPr>
          <a:lstStyle>
            <a:lvl1pPr marL="0" marR="0" lvl="0" indent="0" algn="ctr" rtl="0">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1pPr>
            <a:lvl2pPr marL="0" marR="0" lvl="1" indent="0" algn="ctr" rtl="0">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2pPr>
            <a:lvl3pPr marL="0" marR="0" lvl="2" indent="0" algn="ctr" rtl="0">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3pPr>
            <a:lvl4pPr marL="0" marR="0" lvl="3" indent="0" algn="ctr" rtl="0">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4pPr>
            <a:lvl5pPr marL="0" marR="0" lvl="4" indent="0" algn="ctr" rtl="0">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5pPr>
            <a:lvl6pPr marL="0" marR="0" lvl="5" indent="0" algn="ctr" rtl="0">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6pPr>
            <a:lvl7pPr marL="0" marR="0" lvl="6" indent="0" algn="ctr" rtl="0">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7pPr>
            <a:lvl8pPr marL="0" marR="0" lvl="7" indent="0" algn="ctr" rtl="0">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8pPr>
            <a:lvl9pPr marL="0" marR="0" lvl="8" indent="0" algn="ctr" rtl="0">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9pPr>
          </a:lstStyle>
          <a:p>
            <a:pPr marL="0" lvl="0" indent="0" algn="ct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2" r:id="rId2"/>
    <p:sldLayoutId id="2147483654" r:id="rId3"/>
    <p:sldLayoutId id="2147483655" r:id="rId4"/>
    <p:sldLayoutId id="2147483656" r:id="rId5"/>
    <p:sldLayoutId id="2147483658" r:id="rId6"/>
    <p:sldLayoutId id="2147483659" r:id="rId7"/>
    <p:sldLayoutId id="2147483660"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8.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video" Target="https://www.youtube.com/embed/FKfONqk0neA?feature=oembed" TargetMode="External"/><Relationship Id="rId5" Type="http://schemas.openxmlformats.org/officeDocument/2006/relationships/image" Target="../media/image5.jpe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22.jpg"/><Relationship Id="rId5" Type="http://schemas.openxmlformats.org/officeDocument/2006/relationships/image" Target="../media/image21.png"/><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hyperlink" Target="https://www.expressvpn.com/password-generator" TargetMode="Externa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11.png"/><Relationship Id="rId4" Type="http://schemas.openxmlformats.org/officeDocument/2006/relationships/hyperlink" Target="https://www.expressvpn.com/password-generator"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97340A-A829-96B2-937C-22DE8FCDBB27}"/>
            </a:ext>
          </a:extLst>
        </p:cNvPr>
        <p:cNvGrpSpPr/>
        <p:nvPr/>
      </p:nvGrpSpPr>
      <p:grpSpPr>
        <a:xfrm>
          <a:off x="0" y="0"/>
          <a:ext cx="0" cy="0"/>
          <a:chOff x="0" y="0"/>
          <a:chExt cx="0" cy="0"/>
        </a:xfrm>
      </p:grpSpPr>
      <p:pic>
        <p:nvPicPr>
          <p:cNvPr id="3" name="Picture 2" descr="A black rectangular sign with red text&#10;&#10;AI-generated content may be incorrect.">
            <a:extLst>
              <a:ext uri="{FF2B5EF4-FFF2-40B4-BE49-F238E27FC236}">
                <a16:creationId xmlns:a16="http://schemas.microsoft.com/office/drawing/2014/main" id="{5F661DF9-5D62-7EAD-5E6E-73CD6965CC99}"/>
              </a:ext>
            </a:extLst>
          </p:cNvPr>
          <p:cNvPicPr>
            <a:picLocks noChangeAspect="1"/>
          </p:cNvPicPr>
          <p:nvPr/>
        </p:nvPicPr>
        <p:blipFill>
          <a:blip r:embed="rId3"/>
          <a:stretch>
            <a:fillRect/>
          </a:stretch>
        </p:blipFill>
        <p:spPr>
          <a:xfrm>
            <a:off x="8084728" y="3966848"/>
            <a:ext cx="3726272" cy="2216031"/>
          </a:xfrm>
          <a:prstGeom prst="rect">
            <a:avLst/>
          </a:prstGeom>
        </p:spPr>
      </p:pic>
      <p:pic>
        <p:nvPicPr>
          <p:cNvPr id="5" name="Google Shape;255;p31">
            <a:extLst>
              <a:ext uri="{FF2B5EF4-FFF2-40B4-BE49-F238E27FC236}">
                <a16:creationId xmlns:a16="http://schemas.microsoft.com/office/drawing/2014/main" id="{67950E16-FDEF-22E7-44DD-9CA7AC2A4B2A}"/>
              </a:ext>
            </a:extLst>
          </p:cNvPr>
          <p:cNvPicPr preferRelativeResize="0"/>
          <p:nvPr/>
        </p:nvPicPr>
        <p:blipFill rotWithShape="1">
          <a:blip r:embed="rId4">
            <a:alphaModFix/>
          </a:blip>
          <a:srcRect/>
          <a:stretch/>
        </p:blipFill>
        <p:spPr>
          <a:xfrm>
            <a:off x="8272962" y="907439"/>
            <a:ext cx="3349804" cy="1983713"/>
          </a:xfrm>
          <a:prstGeom prst="rect">
            <a:avLst/>
          </a:prstGeom>
          <a:noFill/>
          <a:ln>
            <a:noFill/>
          </a:ln>
        </p:spPr>
      </p:pic>
      <p:sp>
        <p:nvSpPr>
          <p:cNvPr id="6" name="Rektangel 5">
            <a:extLst>
              <a:ext uri="{FF2B5EF4-FFF2-40B4-BE49-F238E27FC236}">
                <a16:creationId xmlns:a16="http://schemas.microsoft.com/office/drawing/2014/main" id="{72B69BC9-A98B-646B-8DD9-8C161AF017C2}"/>
              </a:ext>
            </a:extLst>
          </p:cNvPr>
          <p:cNvSpPr/>
          <p:nvPr/>
        </p:nvSpPr>
        <p:spPr>
          <a:xfrm>
            <a:off x="0" y="0"/>
            <a:ext cx="7543800" cy="6858000"/>
          </a:xfrm>
          <a:prstGeom prst="rect">
            <a:avLst/>
          </a:prstGeom>
          <a:solidFill>
            <a:srgbClr val="2B516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Google Shape;98;p2">
            <a:extLst>
              <a:ext uri="{FF2B5EF4-FFF2-40B4-BE49-F238E27FC236}">
                <a16:creationId xmlns:a16="http://schemas.microsoft.com/office/drawing/2014/main" id="{1DB2C8FD-8164-1A5D-B0F5-3CE85E9FA403}"/>
              </a:ext>
            </a:extLst>
          </p:cNvPr>
          <p:cNvSpPr txBox="1">
            <a:spLocks/>
          </p:cNvSpPr>
          <p:nvPr/>
        </p:nvSpPr>
        <p:spPr>
          <a:xfrm>
            <a:off x="398660" y="4931603"/>
            <a:ext cx="6567301" cy="1251276"/>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SzPts val="2000"/>
            </a:pPr>
            <a:r>
              <a:rPr lang="en-US" sz="4800" b="1" dirty="0">
                <a:solidFill>
                  <a:srgbClr val="AEC2D3"/>
                </a:solidFill>
                <a:latin typeface="Aptos" panose="020B0004020202020204" pitchFamily="34" charset="0"/>
              </a:rPr>
              <a:t>Digital </a:t>
            </a:r>
            <a:r>
              <a:rPr lang="en-US" sz="4800" b="1" dirty="0" err="1">
                <a:solidFill>
                  <a:srgbClr val="AEC2D3"/>
                </a:solidFill>
                <a:latin typeface="Aptos" panose="020B0004020202020204" pitchFamily="34" charset="0"/>
              </a:rPr>
              <a:t>rustning</a:t>
            </a:r>
            <a:endParaRPr lang="en-US" sz="4800" b="1" dirty="0">
              <a:solidFill>
                <a:srgbClr val="AEC2D3"/>
              </a:solidFill>
              <a:latin typeface="Aptos" panose="020B0004020202020204" pitchFamily="34" charset="0"/>
            </a:endParaRPr>
          </a:p>
        </p:txBody>
      </p:sp>
      <p:pic>
        <p:nvPicPr>
          <p:cNvPr id="7" name="Bildobjekt 6">
            <a:extLst>
              <a:ext uri="{FF2B5EF4-FFF2-40B4-BE49-F238E27FC236}">
                <a16:creationId xmlns:a16="http://schemas.microsoft.com/office/drawing/2014/main" id="{7D8FCCCD-7A84-4996-4AB2-76C95CF28926}"/>
              </a:ext>
            </a:extLst>
          </p:cNvPr>
          <p:cNvPicPr>
            <a:picLocks noChangeAspect="1"/>
          </p:cNvPicPr>
          <p:nvPr/>
        </p:nvPicPr>
        <p:blipFill>
          <a:blip r:embed="rId5"/>
          <a:srcRect/>
          <a:stretch/>
        </p:blipFill>
        <p:spPr>
          <a:xfrm>
            <a:off x="2157366" y="828940"/>
            <a:ext cx="3059403" cy="3056911"/>
          </a:xfrm>
          <a:prstGeom prst="rect">
            <a:avLst/>
          </a:prstGeom>
        </p:spPr>
      </p:pic>
    </p:spTree>
    <p:extLst>
      <p:ext uri="{BB962C8B-B14F-4D97-AF65-F5344CB8AC3E}">
        <p14:creationId xmlns:p14="http://schemas.microsoft.com/office/powerpoint/2010/main" val="16370145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74F047-9D53-EB4D-85C7-822BF5ADD664}"/>
            </a:ext>
          </a:extLst>
        </p:cNvPr>
        <p:cNvGrpSpPr/>
        <p:nvPr/>
      </p:nvGrpSpPr>
      <p:grpSpPr>
        <a:xfrm>
          <a:off x="0" y="0"/>
          <a:ext cx="0" cy="0"/>
          <a:chOff x="0" y="0"/>
          <a:chExt cx="0" cy="0"/>
        </a:xfrm>
      </p:grpSpPr>
      <p:pic>
        <p:nvPicPr>
          <p:cNvPr id="4" name="Bildobjekt 3">
            <a:extLst>
              <a:ext uri="{FF2B5EF4-FFF2-40B4-BE49-F238E27FC236}">
                <a16:creationId xmlns:a16="http://schemas.microsoft.com/office/drawing/2014/main" id="{0F978A53-0D40-C859-35AC-0EBC757A08BA}"/>
              </a:ext>
            </a:extLst>
          </p:cNvPr>
          <p:cNvPicPr>
            <a:picLocks noChangeAspect="1"/>
          </p:cNvPicPr>
          <p:nvPr/>
        </p:nvPicPr>
        <p:blipFill>
          <a:blip r:embed="rId3"/>
          <a:stretch>
            <a:fillRect/>
          </a:stretch>
        </p:blipFill>
        <p:spPr>
          <a:xfrm>
            <a:off x="9315314" y="297387"/>
            <a:ext cx="2543175" cy="316179"/>
          </a:xfrm>
          <a:prstGeom prst="rect">
            <a:avLst/>
          </a:prstGeom>
        </p:spPr>
      </p:pic>
      <p:pic>
        <p:nvPicPr>
          <p:cNvPr id="25" name="Bildobjekt 24">
            <a:extLst>
              <a:ext uri="{FF2B5EF4-FFF2-40B4-BE49-F238E27FC236}">
                <a16:creationId xmlns:a16="http://schemas.microsoft.com/office/drawing/2014/main" id="{FADDD143-A587-E363-2230-F54AADF9A5EE}"/>
              </a:ext>
            </a:extLst>
          </p:cNvPr>
          <p:cNvPicPr>
            <a:picLocks noChangeAspect="1"/>
          </p:cNvPicPr>
          <p:nvPr/>
        </p:nvPicPr>
        <p:blipFill>
          <a:blip r:embed="rId4"/>
          <a:stretch>
            <a:fillRect/>
          </a:stretch>
        </p:blipFill>
        <p:spPr>
          <a:xfrm>
            <a:off x="785399" y="2138362"/>
            <a:ext cx="10621202" cy="3182938"/>
          </a:xfrm>
          <a:prstGeom prst="rect">
            <a:avLst/>
          </a:prstGeom>
        </p:spPr>
      </p:pic>
    </p:spTree>
    <p:extLst>
      <p:ext uri="{BB962C8B-B14F-4D97-AF65-F5344CB8AC3E}">
        <p14:creationId xmlns:p14="http://schemas.microsoft.com/office/powerpoint/2010/main" val="27124855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D4EBFF-DA0B-8D79-4EAA-7D1439D7C05C}"/>
            </a:ext>
          </a:extLst>
        </p:cNvPr>
        <p:cNvGrpSpPr/>
        <p:nvPr/>
      </p:nvGrpSpPr>
      <p:grpSpPr>
        <a:xfrm>
          <a:off x="0" y="0"/>
          <a:ext cx="0" cy="0"/>
          <a:chOff x="0" y="0"/>
          <a:chExt cx="0" cy="0"/>
        </a:xfrm>
      </p:grpSpPr>
      <p:pic>
        <p:nvPicPr>
          <p:cNvPr id="4" name="Bildobjekt 3">
            <a:extLst>
              <a:ext uri="{FF2B5EF4-FFF2-40B4-BE49-F238E27FC236}">
                <a16:creationId xmlns:a16="http://schemas.microsoft.com/office/drawing/2014/main" id="{B86EB169-D6DB-3963-98E8-5BD9EF74F7D1}"/>
              </a:ext>
            </a:extLst>
          </p:cNvPr>
          <p:cNvPicPr>
            <a:picLocks noChangeAspect="1"/>
          </p:cNvPicPr>
          <p:nvPr/>
        </p:nvPicPr>
        <p:blipFill>
          <a:blip r:embed="rId3"/>
          <a:stretch>
            <a:fillRect/>
          </a:stretch>
        </p:blipFill>
        <p:spPr>
          <a:xfrm>
            <a:off x="1390650" y="160337"/>
            <a:ext cx="9410700" cy="5038725"/>
          </a:xfrm>
          <a:prstGeom prst="rect">
            <a:avLst/>
          </a:prstGeom>
        </p:spPr>
      </p:pic>
      <p:sp>
        <p:nvSpPr>
          <p:cNvPr id="5" name="textruta 4">
            <a:extLst>
              <a:ext uri="{FF2B5EF4-FFF2-40B4-BE49-F238E27FC236}">
                <a16:creationId xmlns:a16="http://schemas.microsoft.com/office/drawing/2014/main" id="{4C5BB081-D11A-A7BA-50D9-0E973906945F}"/>
              </a:ext>
            </a:extLst>
          </p:cNvPr>
          <p:cNvSpPr txBox="1"/>
          <p:nvPr/>
        </p:nvSpPr>
        <p:spPr>
          <a:xfrm>
            <a:off x="2314575" y="5791200"/>
            <a:ext cx="7562850" cy="615553"/>
          </a:xfrm>
          <a:prstGeom prst="rect">
            <a:avLst/>
          </a:prstGeom>
          <a:noFill/>
        </p:spPr>
        <p:txBody>
          <a:bodyPr wrap="square" rtlCol="0">
            <a:spAutoFit/>
          </a:bodyPr>
          <a:lstStyle/>
          <a:p>
            <a:r>
              <a:rPr lang="sv-SE" sz="3400" dirty="0">
                <a:solidFill>
                  <a:schemeClr val="accent2"/>
                </a:solidFill>
                <a:latin typeface="Aptos" panose="020B0004020202020204" pitchFamily="34" charset="0"/>
              </a:rPr>
              <a:t>2 t-shirts x 3 byxor = </a:t>
            </a:r>
            <a:r>
              <a:rPr lang="sv-SE" sz="3400" b="1" dirty="0">
                <a:solidFill>
                  <a:schemeClr val="accent2"/>
                </a:solidFill>
                <a:latin typeface="Aptos" panose="020B0004020202020204" pitchFamily="34" charset="0"/>
              </a:rPr>
              <a:t>6 kombinationer</a:t>
            </a:r>
          </a:p>
        </p:txBody>
      </p:sp>
    </p:spTree>
    <p:extLst>
      <p:ext uri="{BB962C8B-B14F-4D97-AF65-F5344CB8AC3E}">
        <p14:creationId xmlns:p14="http://schemas.microsoft.com/office/powerpoint/2010/main" val="2149017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9712C6-7966-30D0-1CCB-10279E1C62A9}"/>
            </a:ext>
          </a:extLst>
        </p:cNvPr>
        <p:cNvGrpSpPr/>
        <p:nvPr/>
      </p:nvGrpSpPr>
      <p:grpSpPr>
        <a:xfrm>
          <a:off x="0" y="0"/>
          <a:ext cx="0" cy="0"/>
          <a:chOff x="0" y="0"/>
          <a:chExt cx="0" cy="0"/>
        </a:xfrm>
      </p:grpSpPr>
      <p:pic>
        <p:nvPicPr>
          <p:cNvPr id="4" name="Bildobjekt 3">
            <a:extLst>
              <a:ext uri="{FF2B5EF4-FFF2-40B4-BE49-F238E27FC236}">
                <a16:creationId xmlns:a16="http://schemas.microsoft.com/office/drawing/2014/main" id="{3EBFD154-49AA-982E-E301-5454742D5847}"/>
              </a:ext>
            </a:extLst>
          </p:cNvPr>
          <p:cNvPicPr>
            <a:picLocks noChangeAspect="1"/>
          </p:cNvPicPr>
          <p:nvPr/>
        </p:nvPicPr>
        <p:blipFill>
          <a:blip r:embed="rId3"/>
          <a:stretch>
            <a:fillRect/>
          </a:stretch>
        </p:blipFill>
        <p:spPr>
          <a:xfrm>
            <a:off x="1366043" y="931862"/>
            <a:ext cx="9459913" cy="5374691"/>
          </a:xfrm>
          <a:prstGeom prst="rect">
            <a:avLst/>
          </a:prstGeom>
        </p:spPr>
      </p:pic>
      <p:pic>
        <p:nvPicPr>
          <p:cNvPr id="6" name="Bildobjekt 5">
            <a:extLst>
              <a:ext uri="{FF2B5EF4-FFF2-40B4-BE49-F238E27FC236}">
                <a16:creationId xmlns:a16="http://schemas.microsoft.com/office/drawing/2014/main" id="{0931DDFD-2AFF-3E4F-E748-85642B8FC461}"/>
              </a:ext>
            </a:extLst>
          </p:cNvPr>
          <p:cNvPicPr>
            <a:picLocks noChangeAspect="1"/>
          </p:cNvPicPr>
          <p:nvPr/>
        </p:nvPicPr>
        <p:blipFill>
          <a:blip r:embed="rId4"/>
          <a:stretch>
            <a:fillRect/>
          </a:stretch>
        </p:blipFill>
        <p:spPr>
          <a:xfrm>
            <a:off x="66365" y="79203"/>
            <a:ext cx="12059270" cy="6699594"/>
          </a:xfrm>
          <a:prstGeom prst="rect">
            <a:avLst/>
          </a:prstGeom>
        </p:spPr>
      </p:pic>
    </p:spTree>
    <p:extLst>
      <p:ext uri="{BB962C8B-B14F-4D97-AF65-F5344CB8AC3E}">
        <p14:creationId xmlns:p14="http://schemas.microsoft.com/office/powerpoint/2010/main" val="4235440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4">
          <a:extLst>
            <a:ext uri="{FF2B5EF4-FFF2-40B4-BE49-F238E27FC236}">
              <a16:creationId xmlns:a16="http://schemas.microsoft.com/office/drawing/2014/main" id="{C1A4FC1B-0450-B142-6836-064FC3C1CB2F}"/>
            </a:ext>
          </a:extLst>
        </p:cNvPr>
        <p:cNvGrpSpPr/>
        <p:nvPr/>
      </p:nvGrpSpPr>
      <p:grpSpPr>
        <a:xfrm>
          <a:off x="0" y="0"/>
          <a:ext cx="0" cy="0"/>
          <a:chOff x="0" y="0"/>
          <a:chExt cx="0" cy="0"/>
        </a:xfrm>
      </p:grpSpPr>
      <p:pic>
        <p:nvPicPr>
          <p:cNvPr id="8" name="Bildobjekt 7">
            <a:extLst>
              <a:ext uri="{FF2B5EF4-FFF2-40B4-BE49-F238E27FC236}">
                <a16:creationId xmlns:a16="http://schemas.microsoft.com/office/drawing/2014/main" id="{64C194BC-7A68-B0FD-CA90-D176B9DBF618}"/>
              </a:ext>
            </a:extLst>
          </p:cNvPr>
          <p:cNvPicPr>
            <a:picLocks noChangeAspect="1"/>
          </p:cNvPicPr>
          <p:nvPr/>
        </p:nvPicPr>
        <p:blipFill>
          <a:blip r:embed="rId3"/>
          <a:stretch>
            <a:fillRect/>
          </a:stretch>
        </p:blipFill>
        <p:spPr>
          <a:xfrm>
            <a:off x="2718269" y="17081"/>
            <a:ext cx="6755462" cy="6823838"/>
          </a:xfrm>
          <a:prstGeom prst="rect">
            <a:avLst/>
          </a:prstGeom>
        </p:spPr>
      </p:pic>
    </p:spTree>
    <p:extLst>
      <p:ext uri="{BB962C8B-B14F-4D97-AF65-F5344CB8AC3E}">
        <p14:creationId xmlns:p14="http://schemas.microsoft.com/office/powerpoint/2010/main" val="40736299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DBAE6C-CA2D-098F-D625-87AA104A58D7}"/>
            </a:ext>
          </a:extLst>
        </p:cNvPr>
        <p:cNvGrpSpPr/>
        <p:nvPr/>
      </p:nvGrpSpPr>
      <p:grpSpPr>
        <a:xfrm>
          <a:off x="0" y="0"/>
          <a:ext cx="0" cy="0"/>
          <a:chOff x="0" y="0"/>
          <a:chExt cx="0" cy="0"/>
        </a:xfrm>
      </p:grpSpPr>
      <p:pic>
        <p:nvPicPr>
          <p:cNvPr id="4" name="Bildobjekt 3">
            <a:extLst>
              <a:ext uri="{FF2B5EF4-FFF2-40B4-BE49-F238E27FC236}">
                <a16:creationId xmlns:a16="http://schemas.microsoft.com/office/drawing/2014/main" id="{BE091B5C-D2DF-7B12-41C4-01E9FACFDA5D}"/>
              </a:ext>
            </a:extLst>
          </p:cNvPr>
          <p:cNvPicPr>
            <a:picLocks noChangeAspect="1"/>
          </p:cNvPicPr>
          <p:nvPr/>
        </p:nvPicPr>
        <p:blipFill>
          <a:blip r:embed="rId3"/>
          <a:stretch>
            <a:fillRect/>
          </a:stretch>
        </p:blipFill>
        <p:spPr>
          <a:xfrm>
            <a:off x="1900570" y="-766430"/>
            <a:ext cx="8390860" cy="8390860"/>
          </a:xfrm>
          <a:prstGeom prst="rect">
            <a:avLst/>
          </a:prstGeom>
        </p:spPr>
      </p:pic>
    </p:spTree>
    <p:extLst>
      <p:ext uri="{BB962C8B-B14F-4D97-AF65-F5344CB8AC3E}">
        <p14:creationId xmlns:p14="http://schemas.microsoft.com/office/powerpoint/2010/main" val="21977022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4">
          <a:extLst>
            <a:ext uri="{FF2B5EF4-FFF2-40B4-BE49-F238E27FC236}">
              <a16:creationId xmlns:a16="http://schemas.microsoft.com/office/drawing/2014/main" id="{BEDBB3DD-EC1A-FD8A-94B6-8E2445B211E4}"/>
            </a:ext>
          </a:extLst>
        </p:cNvPr>
        <p:cNvGrpSpPr/>
        <p:nvPr/>
      </p:nvGrpSpPr>
      <p:grpSpPr>
        <a:xfrm>
          <a:off x="0" y="0"/>
          <a:ext cx="0" cy="0"/>
          <a:chOff x="0" y="0"/>
          <a:chExt cx="0" cy="0"/>
        </a:xfrm>
      </p:grpSpPr>
      <p:pic>
        <p:nvPicPr>
          <p:cNvPr id="8" name="Bildobjekt 7">
            <a:extLst>
              <a:ext uri="{FF2B5EF4-FFF2-40B4-BE49-F238E27FC236}">
                <a16:creationId xmlns:a16="http://schemas.microsoft.com/office/drawing/2014/main" id="{794A3F38-2C9D-C70D-B70D-457FF7B9570A}"/>
              </a:ext>
            </a:extLst>
          </p:cNvPr>
          <p:cNvPicPr>
            <a:picLocks noChangeAspect="1"/>
          </p:cNvPicPr>
          <p:nvPr/>
        </p:nvPicPr>
        <p:blipFill>
          <a:blip r:embed="rId3"/>
          <a:stretch>
            <a:fillRect/>
          </a:stretch>
        </p:blipFill>
        <p:spPr>
          <a:xfrm>
            <a:off x="2718269" y="17081"/>
            <a:ext cx="6755462" cy="6823838"/>
          </a:xfrm>
          <a:prstGeom prst="rect">
            <a:avLst/>
          </a:prstGeom>
        </p:spPr>
      </p:pic>
    </p:spTree>
    <p:extLst>
      <p:ext uri="{BB962C8B-B14F-4D97-AF65-F5344CB8AC3E}">
        <p14:creationId xmlns:p14="http://schemas.microsoft.com/office/powerpoint/2010/main" val="2727271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8">
          <a:extLst>
            <a:ext uri="{FF2B5EF4-FFF2-40B4-BE49-F238E27FC236}">
              <a16:creationId xmlns:a16="http://schemas.microsoft.com/office/drawing/2014/main" id="{799F4A5C-94FF-79A9-04EF-E9FE6CCAC865}"/>
            </a:ext>
          </a:extLst>
        </p:cNvPr>
        <p:cNvGrpSpPr/>
        <p:nvPr/>
      </p:nvGrpSpPr>
      <p:grpSpPr>
        <a:xfrm>
          <a:off x="0" y="0"/>
          <a:ext cx="0" cy="0"/>
          <a:chOff x="0" y="0"/>
          <a:chExt cx="0" cy="0"/>
        </a:xfrm>
      </p:grpSpPr>
      <p:pic>
        <p:nvPicPr>
          <p:cNvPr id="8" name="Bildobjekt 7">
            <a:extLst>
              <a:ext uri="{FF2B5EF4-FFF2-40B4-BE49-F238E27FC236}">
                <a16:creationId xmlns:a16="http://schemas.microsoft.com/office/drawing/2014/main" id="{BC75852D-62DF-72C8-1A4B-C2C30E0260ED}"/>
              </a:ext>
            </a:extLst>
          </p:cNvPr>
          <p:cNvPicPr>
            <a:picLocks noChangeAspect="1"/>
          </p:cNvPicPr>
          <p:nvPr/>
        </p:nvPicPr>
        <p:blipFill>
          <a:blip r:embed="rId3"/>
          <a:stretch>
            <a:fillRect/>
          </a:stretch>
        </p:blipFill>
        <p:spPr>
          <a:xfrm>
            <a:off x="2667000" y="0"/>
            <a:ext cx="6858000" cy="6858000"/>
          </a:xfrm>
          <a:prstGeom prst="rect">
            <a:avLst/>
          </a:prstGeom>
        </p:spPr>
      </p:pic>
      <p:pic>
        <p:nvPicPr>
          <p:cNvPr id="11" name="Bildobjekt 10">
            <a:extLst>
              <a:ext uri="{FF2B5EF4-FFF2-40B4-BE49-F238E27FC236}">
                <a16:creationId xmlns:a16="http://schemas.microsoft.com/office/drawing/2014/main" id="{A3952B93-81A6-3D29-2259-20E061541527}"/>
              </a:ext>
            </a:extLst>
          </p:cNvPr>
          <p:cNvPicPr>
            <a:picLocks noChangeAspect="1"/>
          </p:cNvPicPr>
          <p:nvPr/>
        </p:nvPicPr>
        <p:blipFill>
          <a:blip r:embed="rId4"/>
          <a:stretch>
            <a:fillRect/>
          </a:stretch>
        </p:blipFill>
        <p:spPr>
          <a:xfrm>
            <a:off x="9315314" y="297387"/>
            <a:ext cx="2543175" cy="316179"/>
          </a:xfrm>
          <a:prstGeom prst="rect">
            <a:avLst/>
          </a:prstGeom>
        </p:spPr>
      </p:pic>
      <p:sp>
        <p:nvSpPr>
          <p:cNvPr id="13" name="Rektangel 12">
            <a:extLst>
              <a:ext uri="{FF2B5EF4-FFF2-40B4-BE49-F238E27FC236}">
                <a16:creationId xmlns:a16="http://schemas.microsoft.com/office/drawing/2014/main" id="{4F6284A9-25A9-E391-D3D8-6A92A6255E33}"/>
              </a:ext>
            </a:extLst>
          </p:cNvPr>
          <p:cNvSpPr/>
          <p:nvPr/>
        </p:nvSpPr>
        <p:spPr>
          <a:xfrm>
            <a:off x="6858000" y="6172200"/>
            <a:ext cx="5334000" cy="6858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3200" b="1" dirty="0">
                <a:solidFill>
                  <a:schemeClr val="accent4"/>
                </a:solidFill>
                <a:latin typeface="Aptos" panose="020B0004020202020204" pitchFamily="34" charset="0"/>
              </a:rPr>
              <a:t>#2 BLANDADE TECKEN</a:t>
            </a:r>
          </a:p>
        </p:txBody>
      </p:sp>
    </p:spTree>
    <p:extLst>
      <p:ext uri="{BB962C8B-B14F-4D97-AF65-F5344CB8AC3E}">
        <p14:creationId xmlns:p14="http://schemas.microsoft.com/office/powerpoint/2010/main" val="2571607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4">
          <a:extLst>
            <a:ext uri="{FF2B5EF4-FFF2-40B4-BE49-F238E27FC236}">
              <a16:creationId xmlns:a16="http://schemas.microsoft.com/office/drawing/2014/main" id="{86BFD1B9-9EEB-A467-8458-7B6F396726A5}"/>
            </a:ext>
          </a:extLst>
        </p:cNvPr>
        <p:cNvGrpSpPr/>
        <p:nvPr/>
      </p:nvGrpSpPr>
      <p:grpSpPr>
        <a:xfrm>
          <a:off x="0" y="0"/>
          <a:ext cx="0" cy="0"/>
          <a:chOff x="0" y="0"/>
          <a:chExt cx="0" cy="0"/>
        </a:xfrm>
      </p:grpSpPr>
      <p:pic>
        <p:nvPicPr>
          <p:cNvPr id="11" name="Bildobjekt 10">
            <a:extLst>
              <a:ext uri="{FF2B5EF4-FFF2-40B4-BE49-F238E27FC236}">
                <a16:creationId xmlns:a16="http://schemas.microsoft.com/office/drawing/2014/main" id="{896F674E-E5DA-2FA1-6805-5CD1955D95C0}"/>
              </a:ext>
            </a:extLst>
          </p:cNvPr>
          <p:cNvPicPr>
            <a:picLocks noChangeAspect="1"/>
          </p:cNvPicPr>
          <p:nvPr/>
        </p:nvPicPr>
        <p:blipFill>
          <a:blip r:embed="rId3"/>
          <a:stretch>
            <a:fillRect/>
          </a:stretch>
        </p:blipFill>
        <p:spPr>
          <a:xfrm>
            <a:off x="0" y="0"/>
            <a:ext cx="12192000" cy="6858000"/>
          </a:xfrm>
          <a:prstGeom prst="rect">
            <a:avLst/>
          </a:prstGeom>
        </p:spPr>
      </p:pic>
      <p:sp>
        <p:nvSpPr>
          <p:cNvPr id="15" name="Rektangel 14">
            <a:extLst>
              <a:ext uri="{FF2B5EF4-FFF2-40B4-BE49-F238E27FC236}">
                <a16:creationId xmlns:a16="http://schemas.microsoft.com/office/drawing/2014/main" id="{B5CC68EF-ED0D-E955-E867-B66FF2EA8C60}"/>
              </a:ext>
            </a:extLst>
          </p:cNvPr>
          <p:cNvSpPr/>
          <p:nvPr/>
        </p:nvSpPr>
        <p:spPr>
          <a:xfrm>
            <a:off x="6858000" y="6172200"/>
            <a:ext cx="5334000" cy="6858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3200" b="1" dirty="0">
                <a:solidFill>
                  <a:schemeClr val="accent4"/>
                </a:solidFill>
                <a:latin typeface="Aptos" panose="020B0004020202020204" pitchFamily="34" charset="0"/>
              </a:rPr>
              <a:t>#3 UNIKA</a:t>
            </a:r>
          </a:p>
        </p:txBody>
      </p:sp>
    </p:spTree>
    <p:extLst>
      <p:ext uri="{BB962C8B-B14F-4D97-AF65-F5344CB8AC3E}">
        <p14:creationId xmlns:p14="http://schemas.microsoft.com/office/powerpoint/2010/main" val="39569258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34">
          <a:extLst>
            <a:ext uri="{FF2B5EF4-FFF2-40B4-BE49-F238E27FC236}">
              <a16:creationId xmlns:a16="http://schemas.microsoft.com/office/drawing/2014/main" id="{EE8DAAE3-F2C6-F122-68AC-1B7B89712867}"/>
            </a:ext>
          </a:extLst>
        </p:cNvPr>
        <p:cNvGrpSpPr/>
        <p:nvPr/>
      </p:nvGrpSpPr>
      <p:grpSpPr>
        <a:xfrm>
          <a:off x="0" y="0"/>
          <a:ext cx="0" cy="0"/>
          <a:chOff x="0" y="0"/>
          <a:chExt cx="0" cy="0"/>
        </a:xfrm>
      </p:grpSpPr>
      <p:sp>
        <p:nvSpPr>
          <p:cNvPr id="12" name="Rektangel 11">
            <a:extLst>
              <a:ext uri="{FF2B5EF4-FFF2-40B4-BE49-F238E27FC236}">
                <a16:creationId xmlns:a16="http://schemas.microsoft.com/office/drawing/2014/main" id="{8DBBE699-FC3B-41D6-C3D6-4D30EEE0273E}"/>
              </a:ext>
            </a:extLst>
          </p:cNvPr>
          <p:cNvSpPr/>
          <p:nvPr/>
        </p:nvSpPr>
        <p:spPr>
          <a:xfrm>
            <a:off x="6858000" y="6172200"/>
            <a:ext cx="5334000" cy="6858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3200" b="1" dirty="0">
                <a:solidFill>
                  <a:schemeClr val="accent4"/>
                </a:solidFill>
                <a:latin typeface="Aptos" panose="020B0004020202020204" pitchFamily="34" charset="0"/>
              </a:rPr>
              <a:t>#4 OMÖJLIGA ATT GISSA</a:t>
            </a:r>
          </a:p>
        </p:txBody>
      </p:sp>
      <p:graphicFrame>
        <p:nvGraphicFramePr>
          <p:cNvPr id="15" name="Tabell 14">
            <a:extLst>
              <a:ext uri="{FF2B5EF4-FFF2-40B4-BE49-F238E27FC236}">
                <a16:creationId xmlns:a16="http://schemas.microsoft.com/office/drawing/2014/main" id="{0B33EA5E-C298-5F15-FCDA-579AD9F3CEA2}"/>
              </a:ext>
            </a:extLst>
          </p:cNvPr>
          <p:cNvGraphicFramePr>
            <a:graphicFrameLocks noGrp="1"/>
          </p:cNvGraphicFramePr>
          <p:nvPr/>
        </p:nvGraphicFramePr>
        <p:xfrm>
          <a:off x="4320672" y="1561876"/>
          <a:ext cx="6110706" cy="3108960"/>
        </p:xfrm>
        <a:graphic>
          <a:graphicData uri="http://schemas.openxmlformats.org/drawingml/2006/table">
            <a:tbl>
              <a:tblPr firstRow="1" bandRow="1">
                <a:tableStyleId>{2D5ABB26-0587-4C30-8999-92F81FD0307C}</a:tableStyleId>
              </a:tblPr>
              <a:tblGrid>
                <a:gridCol w="3055353">
                  <a:extLst>
                    <a:ext uri="{9D8B030D-6E8A-4147-A177-3AD203B41FA5}">
                      <a16:colId xmlns:a16="http://schemas.microsoft.com/office/drawing/2014/main" val="2673653327"/>
                    </a:ext>
                  </a:extLst>
                </a:gridCol>
                <a:gridCol w="3055353">
                  <a:extLst>
                    <a:ext uri="{9D8B030D-6E8A-4147-A177-3AD203B41FA5}">
                      <a16:colId xmlns:a16="http://schemas.microsoft.com/office/drawing/2014/main" val="3266865455"/>
                    </a:ext>
                  </a:extLst>
                </a:gridCol>
              </a:tblGrid>
              <a:tr h="370840">
                <a:tc>
                  <a:txBody>
                    <a:bodyPr/>
                    <a:lstStyle/>
                    <a:p>
                      <a:r>
                        <a:rPr lang="sv-SE" sz="2800" dirty="0">
                          <a:latin typeface="Aptos" panose="020B0004020202020204" pitchFamily="34" charset="0"/>
                        </a:rPr>
                        <a:t>Filip2013</a:t>
                      </a:r>
                    </a:p>
                  </a:txBody>
                  <a:tcPr/>
                </a:tc>
                <a:tc>
                  <a:txBody>
                    <a:bodyPr/>
                    <a:lstStyle/>
                    <a:p>
                      <a:r>
                        <a:rPr lang="sv-SE" sz="2800" dirty="0">
                          <a:latin typeface="Aptos" panose="020B0004020202020204" pitchFamily="34" charset="0"/>
                        </a:rPr>
                        <a:t>Hejsan</a:t>
                      </a:r>
                    </a:p>
                  </a:txBody>
                  <a:tcPr/>
                </a:tc>
                <a:extLst>
                  <a:ext uri="{0D108BD9-81ED-4DB2-BD59-A6C34878D82A}">
                    <a16:rowId xmlns:a16="http://schemas.microsoft.com/office/drawing/2014/main" val="2667979795"/>
                  </a:ext>
                </a:extLst>
              </a:tr>
              <a:tr h="370840">
                <a:tc>
                  <a:txBody>
                    <a:bodyPr/>
                    <a:lstStyle/>
                    <a:p>
                      <a:r>
                        <a:rPr lang="sv-SE" sz="2800" dirty="0">
                          <a:latin typeface="Aptos" panose="020B0004020202020204" pitchFamily="34" charset="0"/>
                        </a:rPr>
                        <a:t>selmagöteborg</a:t>
                      </a:r>
                    </a:p>
                  </a:txBody>
                  <a:tcPr/>
                </a:tc>
                <a:tc>
                  <a:txBody>
                    <a:bodyPr/>
                    <a:lstStyle/>
                    <a:p>
                      <a:r>
                        <a:rPr lang="sv-SE" sz="2800" dirty="0" err="1">
                          <a:latin typeface="Aptos" panose="020B0004020202020204" pitchFamily="34" charset="0"/>
                        </a:rPr>
                        <a:t>admin</a:t>
                      </a:r>
                      <a:endParaRPr lang="sv-SE" sz="2800" dirty="0">
                        <a:latin typeface="Aptos" panose="020B0004020202020204" pitchFamily="34" charset="0"/>
                      </a:endParaRPr>
                    </a:p>
                  </a:txBody>
                  <a:tcPr/>
                </a:tc>
                <a:extLst>
                  <a:ext uri="{0D108BD9-81ED-4DB2-BD59-A6C34878D82A}">
                    <a16:rowId xmlns:a16="http://schemas.microsoft.com/office/drawing/2014/main" val="2895861243"/>
                  </a:ext>
                </a:extLst>
              </a:tr>
              <a:tr h="370840">
                <a:tc>
                  <a:txBody>
                    <a:bodyPr/>
                    <a:lstStyle/>
                    <a:p>
                      <a:r>
                        <a:rPr lang="sv-SE" sz="2800" dirty="0">
                          <a:latin typeface="Aptos" panose="020B0004020202020204" pitchFamily="34" charset="0"/>
                        </a:rPr>
                        <a:t>password123</a:t>
                      </a:r>
                    </a:p>
                  </a:txBody>
                  <a:tcPr/>
                </a:tc>
                <a:tc>
                  <a:txBody>
                    <a:bodyPr/>
                    <a:lstStyle/>
                    <a:p>
                      <a:r>
                        <a:rPr lang="sv-SE" sz="2800" dirty="0" err="1">
                          <a:latin typeface="Aptos" panose="020B0004020202020204" pitchFamily="34" charset="0"/>
                        </a:rPr>
                        <a:t>qwerty</a:t>
                      </a:r>
                      <a:endParaRPr lang="sv-SE" sz="2800" dirty="0">
                        <a:latin typeface="Aptos" panose="020B0004020202020204" pitchFamily="34" charset="0"/>
                      </a:endParaRPr>
                    </a:p>
                  </a:txBody>
                  <a:tcPr/>
                </a:tc>
                <a:extLst>
                  <a:ext uri="{0D108BD9-81ED-4DB2-BD59-A6C34878D82A}">
                    <a16:rowId xmlns:a16="http://schemas.microsoft.com/office/drawing/2014/main" val="2242612672"/>
                  </a:ext>
                </a:extLst>
              </a:tr>
              <a:tr h="370840">
                <a:tc>
                  <a:txBody>
                    <a:bodyPr/>
                    <a:lstStyle/>
                    <a:p>
                      <a:r>
                        <a:rPr lang="sv-SE" sz="2800" dirty="0">
                          <a:latin typeface="Aptos" panose="020B0004020202020204" pitchFamily="34" charset="0"/>
                        </a:rPr>
                        <a:t>godis-</a:t>
                      </a:r>
                      <a:r>
                        <a:rPr lang="sv-SE" sz="2800" dirty="0" err="1">
                          <a:latin typeface="Aptos" panose="020B0004020202020204" pitchFamily="34" charset="0"/>
                        </a:rPr>
                        <a:t>amina</a:t>
                      </a:r>
                      <a:endParaRPr lang="sv-SE" sz="2800" dirty="0">
                        <a:latin typeface="Aptos" panose="020B0004020202020204" pitchFamily="34" charset="0"/>
                      </a:endParaRPr>
                    </a:p>
                  </a:txBody>
                  <a:tcPr/>
                </a:tc>
                <a:tc>
                  <a:txBody>
                    <a:bodyPr/>
                    <a:lstStyle/>
                    <a:p>
                      <a:r>
                        <a:rPr lang="sv-SE" sz="2800" dirty="0" err="1">
                          <a:latin typeface="Aptos" panose="020B0004020202020204" pitchFamily="34" charset="0"/>
                        </a:rPr>
                        <a:t>OmarSthlm</a:t>
                      </a:r>
                      <a:endParaRPr lang="sv-SE" sz="2800" dirty="0">
                        <a:latin typeface="Aptos" panose="020B0004020202020204" pitchFamily="34" charset="0"/>
                      </a:endParaRPr>
                    </a:p>
                  </a:txBody>
                  <a:tcPr/>
                </a:tc>
                <a:extLst>
                  <a:ext uri="{0D108BD9-81ED-4DB2-BD59-A6C34878D82A}">
                    <a16:rowId xmlns:a16="http://schemas.microsoft.com/office/drawing/2014/main" val="371485997"/>
                  </a:ext>
                </a:extLst>
              </a:tr>
              <a:tr h="370840">
                <a:tc>
                  <a:txBody>
                    <a:bodyPr/>
                    <a:lstStyle/>
                    <a:p>
                      <a:r>
                        <a:rPr lang="sv-SE" sz="2800" dirty="0">
                          <a:latin typeface="Aptos" panose="020B0004020202020204" pitchFamily="34" charset="0"/>
                        </a:rPr>
                        <a:t>hejhej</a:t>
                      </a:r>
                    </a:p>
                  </a:txBody>
                  <a:tcPr/>
                </a:tc>
                <a:tc>
                  <a:txBody>
                    <a:bodyPr/>
                    <a:lstStyle/>
                    <a:p>
                      <a:r>
                        <a:rPr lang="sv-SE" sz="2800" dirty="0" err="1">
                          <a:latin typeface="Aptos" panose="020B0004020202020204" pitchFamily="34" charset="0"/>
                        </a:rPr>
                        <a:t>FinaMolly</a:t>
                      </a:r>
                      <a:endParaRPr lang="sv-SE" sz="2800" dirty="0">
                        <a:latin typeface="Aptos" panose="020B0004020202020204" pitchFamily="34" charset="0"/>
                      </a:endParaRPr>
                    </a:p>
                  </a:txBody>
                  <a:tcPr/>
                </a:tc>
                <a:extLst>
                  <a:ext uri="{0D108BD9-81ED-4DB2-BD59-A6C34878D82A}">
                    <a16:rowId xmlns:a16="http://schemas.microsoft.com/office/drawing/2014/main" val="3426909757"/>
                  </a:ext>
                </a:extLst>
              </a:tr>
              <a:tr h="370840">
                <a:tc>
                  <a:txBody>
                    <a:bodyPr/>
                    <a:lstStyle/>
                    <a:p>
                      <a:r>
                        <a:rPr lang="sv-SE" sz="2800" dirty="0">
                          <a:latin typeface="Aptos" panose="020B0004020202020204" pitchFamily="34" charset="0"/>
                        </a:rPr>
                        <a:t>123456</a:t>
                      </a:r>
                    </a:p>
                  </a:txBody>
                  <a:tcPr/>
                </a:tc>
                <a:tc>
                  <a:txBody>
                    <a:bodyPr/>
                    <a:lstStyle/>
                    <a:p>
                      <a:r>
                        <a:rPr lang="sv-SE" sz="2800" dirty="0">
                          <a:latin typeface="Aptos" panose="020B0004020202020204" pitchFamily="34" charset="0"/>
                        </a:rPr>
                        <a:t>Sommar2026</a:t>
                      </a:r>
                    </a:p>
                  </a:txBody>
                  <a:tcPr/>
                </a:tc>
                <a:extLst>
                  <a:ext uri="{0D108BD9-81ED-4DB2-BD59-A6C34878D82A}">
                    <a16:rowId xmlns:a16="http://schemas.microsoft.com/office/drawing/2014/main" val="383165174"/>
                  </a:ext>
                </a:extLst>
              </a:tr>
            </a:tbl>
          </a:graphicData>
        </a:graphic>
      </p:graphicFrame>
      <p:sp>
        <p:nvSpPr>
          <p:cNvPr id="16" name="Multiplikationstecken 15">
            <a:extLst>
              <a:ext uri="{FF2B5EF4-FFF2-40B4-BE49-F238E27FC236}">
                <a16:creationId xmlns:a16="http://schemas.microsoft.com/office/drawing/2014/main" id="{2A95B248-42FC-6071-AF42-AE65CF67A84F}"/>
              </a:ext>
            </a:extLst>
          </p:cNvPr>
          <p:cNvSpPr/>
          <p:nvPr/>
        </p:nvSpPr>
        <p:spPr>
          <a:xfrm>
            <a:off x="457199" y="1362152"/>
            <a:ext cx="3741821" cy="3308684"/>
          </a:xfrm>
          <a:prstGeom prst="mathMultiply">
            <a:avLst>
              <a:gd name="adj1" fmla="val 11520"/>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9" name="Bildobjekt 18">
            <a:extLst>
              <a:ext uri="{FF2B5EF4-FFF2-40B4-BE49-F238E27FC236}">
                <a16:creationId xmlns:a16="http://schemas.microsoft.com/office/drawing/2014/main" id="{7713D83D-EB9D-9418-AE5E-CD487EEDA1F3}"/>
              </a:ext>
            </a:extLst>
          </p:cNvPr>
          <p:cNvPicPr>
            <a:picLocks noChangeAspect="1"/>
          </p:cNvPicPr>
          <p:nvPr/>
        </p:nvPicPr>
        <p:blipFill>
          <a:blip r:embed="rId3"/>
          <a:stretch>
            <a:fillRect/>
          </a:stretch>
        </p:blipFill>
        <p:spPr>
          <a:xfrm>
            <a:off x="9315314" y="297387"/>
            <a:ext cx="2543175" cy="316179"/>
          </a:xfrm>
          <a:prstGeom prst="rect">
            <a:avLst/>
          </a:prstGeom>
        </p:spPr>
      </p:pic>
    </p:spTree>
    <p:extLst>
      <p:ext uri="{BB962C8B-B14F-4D97-AF65-F5344CB8AC3E}">
        <p14:creationId xmlns:p14="http://schemas.microsoft.com/office/powerpoint/2010/main" val="11652153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34">
          <a:extLst>
            <a:ext uri="{FF2B5EF4-FFF2-40B4-BE49-F238E27FC236}">
              <a16:creationId xmlns:a16="http://schemas.microsoft.com/office/drawing/2014/main" id="{7D12012A-8B2A-C674-8310-ED421A03D13D}"/>
            </a:ext>
          </a:extLst>
        </p:cNvPr>
        <p:cNvGrpSpPr/>
        <p:nvPr/>
      </p:nvGrpSpPr>
      <p:grpSpPr>
        <a:xfrm>
          <a:off x="0" y="0"/>
          <a:ext cx="0" cy="0"/>
          <a:chOff x="0" y="0"/>
          <a:chExt cx="0" cy="0"/>
        </a:xfrm>
      </p:grpSpPr>
      <p:pic>
        <p:nvPicPr>
          <p:cNvPr id="15" name="Bildobjekt 14">
            <a:extLst>
              <a:ext uri="{FF2B5EF4-FFF2-40B4-BE49-F238E27FC236}">
                <a16:creationId xmlns:a16="http://schemas.microsoft.com/office/drawing/2014/main" id="{1B72853D-E26E-D4DC-D8B1-362722DE03AE}"/>
              </a:ext>
            </a:extLst>
          </p:cNvPr>
          <p:cNvPicPr>
            <a:picLocks noChangeAspect="1"/>
          </p:cNvPicPr>
          <p:nvPr/>
        </p:nvPicPr>
        <p:blipFill>
          <a:blip r:embed="rId3"/>
          <a:stretch>
            <a:fillRect/>
          </a:stretch>
        </p:blipFill>
        <p:spPr>
          <a:xfrm>
            <a:off x="0" y="0"/>
            <a:ext cx="6858000" cy="6858000"/>
          </a:xfrm>
          <a:prstGeom prst="rect">
            <a:avLst/>
          </a:prstGeom>
        </p:spPr>
      </p:pic>
      <p:pic>
        <p:nvPicPr>
          <p:cNvPr id="3" name="Bildobjekt 2">
            <a:extLst>
              <a:ext uri="{FF2B5EF4-FFF2-40B4-BE49-F238E27FC236}">
                <a16:creationId xmlns:a16="http://schemas.microsoft.com/office/drawing/2014/main" id="{32F6B75B-BCD1-3054-72F2-1B27B7EB5D85}"/>
              </a:ext>
            </a:extLst>
          </p:cNvPr>
          <p:cNvPicPr>
            <a:picLocks noChangeAspect="1"/>
          </p:cNvPicPr>
          <p:nvPr/>
        </p:nvPicPr>
        <p:blipFill>
          <a:blip r:embed="rId4"/>
          <a:stretch>
            <a:fillRect/>
          </a:stretch>
        </p:blipFill>
        <p:spPr>
          <a:xfrm>
            <a:off x="9315314" y="297387"/>
            <a:ext cx="2543175" cy="316179"/>
          </a:xfrm>
          <a:prstGeom prst="rect">
            <a:avLst/>
          </a:prstGeom>
        </p:spPr>
      </p:pic>
      <p:sp>
        <p:nvSpPr>
          <p:cNvPr id="8" name="Rektangel 7">
            <a:extLst>
              <a:ext uri="{FF2B5EF4-FFF2-40B4-BE49-F238E27FC236}">
                <a16:creationId xmlns:a16="http://schemas.microsoft.com/office/drawing/2014/main" id="{7D60EDA2-7F48-BE12-0E0E-5AB55414C52D}"/>
              </a:ext>
            </a:extLst>
          </p:cNvPr>
          <p:cNvSpPr/>
          <p:nvPr/>
        </p:nvSpPr>
        <p:spPr>
          <a:xfrm>
            <a:off x="6858000" y="6172200"/>
            <a:ext cx="5334000" cy="6858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3200" b="1" dirty="0">
                <a:solidFill>
                  <a:schemeClr val="accent4"/>
                </a:solidFill>
                <a:latin typeface="Aptos" panose="020B0004020202020204" pitchFamily="34" charset="0"/>
              </a:rPr>
              <a:t>#5 LÄTTA ATT KOMMA IHÅG</a:t>
            </a:r>
          </a:p>
        </p:txBody>
      </p:sp>
      <p:sp>
        <p:nvSpPr>
          <p:cNvPr id="16" name="textruta 15">
            <a:extLst>
              <a:ext uri="{FF2B5EF4-FFF2-40B4-BE49-F238E27FC236}">
                <a16:creationId xmlns:a16="http://schemas.microsoft.com/office/drawing/2014/main" id="{184B8727-A97D-D01C-8684-066F6646682A}"/>
              </a:ext>
            </a:extLst>
          </p:cNvPr>
          <p:cNvSpPr txBox="1"/>
          <p:nvPr/>
        </p:nvSpPr>
        <p:spPr>
          <a:xfrm>
            <a:off x="7035100" y="2658979"/>
            <a:ext cx="5156900" cy="646331"/>
          </a:xfrm>
          <a:prstGeom prst="rect">
            <a:avLst/>
          </a:prstGeom>
          <a:noFill/>
        </p:spPr>
        <p:txBody>
          <a:bodyPr wrap="square" rtlCol="0">
            <a:spAutoFit/>
          </a:bodyPr>
          <a:lstStyle/>
          <a:p>
            <a:r>
              <a:rPr lang="sv-SE" sz="3600" dirty="0">
                <a:latin typeface="Aptos" panose="020B0004020202020204" pitchFamily="34" charset="0"/>
              </a:rPr>
              <a:t>Kattenåt3pannkakorigår!</a:t>
            </a:r>
          </a:p>
        </p:txBody>
      </p:sp>
    </p:spTree>
    <p:extLst>
      <p:ext uri="{BB962C8B-B14F-4D97-AF65-F5344CB8AC3E}">
        <p14:creationId xmlns:p14="http://schemas.microsoft.com/office/powerpoint/2010/main" val="39199898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50" name="Google Shape;150;g2f0d21a364b_0_0"/>
          <p:cNvSpPr/>
          <p:nvPr/>
        </p:nvSpPr>
        <p:spPr>
          <a:xfrm>
            <a:off x="2016369" y="934325"/>
            <a:ext cx="8194431" cy="5598604"/>
          </a:xfrm>
          <a:custGeom>
            <a:avLst/>
            <a:gdLst/>
            <a:ahLst/>
            <a:cxnLst/>
            <a:rect l="l" t="t" r="r" b="b"/>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rgbClr val="FFFFFF">
              <a:alpha val="10590"/>
            </a:srgbClr>
          </a:soli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Sniglet"/>
              <a:ea typeface="Sniglet"/>
              <a:cs typeface="Sniglet"/>
              <a:sym typeface="Sniglet"/>
            </a:endParaRPr>
          </a:p>
        </p:txBody>
      </p:sp>
      <p:pic>
        <p:nvPicPr>
          <p:cNvPr id="5" name="Bildobjekt 4">
            <a:extLst>
              <a:ext uri="{FF2B5EF4-FFF2-40B4-BE49-F238E27FC236}">
                <a16:creationId xmlns:a16="http://schemas.microsoft.com/office/drawing/2014/main" id="{0D1E77BD-7DE0-C7F5-29B0-3B23E30172F1}"/>
              </a:ext>
            </a:extLst>
          </p:cNvPr>
          <p:cNvPicPr>
            <a:picLocks noChangeAspect="1"/>
          </p:cNvPicPr>
          <p:nvPr/>
        </p:nvPicPr>
        <p:blipFill>
          <a:blip r:embed="rId4"/>
          <a:stretch>
            <a:fillRect/>
          </a:stretch>
        </p:blipFill>
        <p:spPr>
          <a:xfrm>
            <a:off x="9315314" y="297387"/>
            <a:ext cx="2543175" cy="316179"/>
          </a:xfrm>
          <a:prstGeom prst="rect">
            <a:avLst/>
          </a:prstGeom>
        </p:spPr>
      </p:pic>
      <p:pic>
        <p:nvPicPr>
          <p:cNvPr id="2" name="Onlinemedia 1" title="Digital rustning (Svenska)">
            <a:hlinkClick r:id="" action="ppaction://media"/>
            <a:extLst>
              <a:ext uri="{FF2B5EF4-FFF2-40B4-BE49-F238E27FC236}">
                <a16:creationId xmlns:a16="http://schemas.microsoft.com/office/drawing/2014/main" id="{75EFF5EB-2C77-C663-5E6E-F0A5188BFB45}"/>
              </a:ext>
            </a:extLst>
          </p:cNvPr>
          <p:cNvPicPr>
            <a:picLocks noRot="1" noChangeAspect="1"/>
          </p:cNvPicPr>
          <p:nvPr>
            <a:videoFile r:link="rId1"/>
          </p:nvPr>
        </p:nvPicPr>
        <p:blipFill>
          <a:blip r:embed="rId5"/>
          <a:stretch>
            <a:fillRect/>
          </a:stretch>
        </p:blipFill>
        <p:spPr>
          <a:xfrm>
            <a:off x="2363537" y="1227220"/>
            <a:ext cx="7514389" cy="4245630"/>
          </a:xfrm>
          <a:prstGeom prst="rect">
            <a:avLst/>
          </a:prstGeom>
        </p:spPr>
      </p:pic>
    </p:spTree>
    <p:extLst>
      <p:ext uri="{BB962C8B-B14F-4D97-AF65-F5344CB8AC3E}">
        <p14:creationId xmlns:p14="http://schemas.microsoft.com/office/powerpoint/2010/main" val="1227908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63">
          <a:extLst>
            <a:ext uri="{FF2B5EF4-FFF2-40B4-BE49-F238E27FC236}">
              <a16:creationId xmlns:a16="http://schemas.microsoft.com/office/drawing/2014/main" id="{8FBB6B60-DD33-79EE-3579-209F29D73ACF}"/>
            </a:ext>
          </a:extLst>
        </p:cNvPr>
        <p:cNvGrpSpPr/>
        <p:nvPr/>
      </p:nvGrpSpPr>
      <p:grpSpPr>
        <a:xfrm>
          <a:off x="0" y="0"/>
          <a:ext cx="0" cy="0"/>
          <a:chOff x="0" y="0"/>
          <a:chExt cx="0" cy="0"/>
        </a:xfrm>
      </p:grpSpPr>
      <p:pic>
        <p:nvPicPr>
          <p:cNvPr id="10" name="Bildobjekt 9">
            <a:extLst>
              <a:ext uri="{FF2B5EF4-FFF2-40B4-BE49-F238E27FC236}">
                <a16:creationId xmlns:a16="http://schemas.microsoft.com/office/drawing/2014/main" id="{E2E36682-BB3E-14A9-6254-065C782FD39F}"/>
              </a:ext>
            </a:extLst>
          </p:cNvPr>
          <p:cNvPicPr>
            <a:picLocks noChangeAspect="1"/>
          </p:cNvPicPr>
          <p:nvPr/>
        </p:nvPicPr>
        <p:blipFill>
          <a:blip r:embed="rId3"/>
          <a:stretch>
            <a:fillRect/>
          </a:stretch>
        </p:blipFill>
        <p:spPr>
          <a:xfrm>
            <a:off x="9315314" y="297387"/>
            <a:ext cx="2543175" cy="316179"/>
          </a:xfrm>
          <a:prstGeom prst="rect">
            <a:avLst/>
          </a:prstGeom>
        </p:spPr>
      </p:pic>
      <p:pic>
        <p:nvPicPr>
          <p:cNvPr id="3" name="Bildobjekt 2">
            <a:extLst>
              <a:ext uri="{FF2B5EF4-FFF2-40B4-BE49-F238E27FC236}">
                <a16:creationId xmlns:a16="http://schemas.microsoft.com/office/drawing/2014/main" id="{3420C4CA-04E4-0689-A62A-F87A7BF61E5C}"/>
              </a:ext>
            </a:extLst>
          </p:cNvPr>
          <p:cNvPicPr>
            <a:picLocks noChangeAspect="1"/>
          </p:cNvPicPr>
          <p:nvPr/>
        </p:nvPicPr>
        <p:blipFill>
          <a:blip r:embed="rId4"/>
          <a:stretch>
            <a:fillRect/>
          </a:stretch>
        </p:blipFill>
        <p:spPr>
          <a:xfrm>
            <a:off x="8213557" y="1155031"/>
            <a:ext cx="3729790" cy="3729790"/>
          </a:xfrm>
          <a:prstGeom prst="rect">
            <a:avLst/>
          </a:prstGeom>
        </p:spPr>
      </p:pic>
      <p:pic>
        <p:nvPicPr>
          <p:cNvPr id="11" name="Bildobjekt 10">
            <a:extLst>
              <a:ext uri="{FF2B5EF4-FFF2-40B4-BE49-F238E27FC236}">
                <a16:creationId xmlns:a16="http://schemas.microsoft.com/office/drawing/2014/main" id="{85105EB0-8140-E364-45DE-7D39BCB92125}"/>
              </a:ext>
            </a:extLst>
          </p:cNvPr>
          <p:cNvPicPr>
            <a:picLocks noChangeAspect="1"/>
          </p:cNvPicPr>
          <p:nvPr/>
        </p:nvPicPr>
        <p:blipFill>
          <a:blip r:embed="rId5"/>
          <a:stretch>
            <a:fillRect/>
          </a:stretch>
        </p:blipFill>
        <p:spPr>
          <a:xfrm>
            <a:off x="4293267" y="947092"/>
            <a:ext cx="3729790" cy="3729790"/>
          </a:xfrm>
          <a:prstGeom prst="rect">
            <a:avLst/>
          </a:prstGeom>
        </p:spPr>
      </p:pic>
      <p:pic>
        <p:nvPicPr>
          <p:cNvPr id="13" name="Bildobjekt 12">
            <a:extLst>
              <a:ext uri="{FF2B5EF4-FFF2-40B4-BE49-F238E27FC236}">
                <a16:creationId xmlns:a16="http://schemas.microsoft.com/office/drawing/2014/main" id="{0BADA156-3C3F-2B59-450C-82776B7CB9D2}"/>
              </a:ext>
            </a:extLst>
          </p:cNvPr>
          <p:cNvPicPr>
            <a:picLocks noChangeAspect="1"/>
          </p:cNvPicPr>
          <p:nvPr/>
        </p:nvPicPr>
        <p:blipFill>
          <a:blip r:embed="rId6"/>
          <a:stretch>
            <a:fillRect/>
          </a:stretch>
        </p:blipFill>
        <p:spPr>
          <a:xfrm>
            <a:off x="0" y="1377616"/>
            <a:ext cx="4102768" cy="4102768"/>
          </a:xfrm>
          <a:prstGeom prst="rect">
            <a:avLst/>
          </a:prstGeom>
        </p:spPr>
      </p:pic>
      <p:sp>
        <p:nvSpPr>
          <p:cNvPr id="14" name="textruta 13">
            <a:extLst>
              <a:ext uri="{FF2B5EF4-FFF2-40B4-BE49-F238E27FC236}">
                <a16:creationId xmlns:a16="http://schemas.microsoft.com/office/drawing/2014/main" id="{36BAD38F-9ADD-6093-BAA4-9CDD6D34BA3B}"/>
              </a:ext>
            </a:extLst>
          </p:cNvPr>
          <p:cNvSpPr txBox="1"/>
          <p:nvPr/>
        </p:nvSpPr>
        <p:spPr>
          <a:xfrm>
            <a:off x="920415" y="5635822"/>
            <a:ext cx="2261937" cy="400110"/>
          </a:xfrm>
          <a:prstGeom prst="rect">
            <a:avLst/>
          </a:prstGeom>
          <a:noFill/>
        </p:spPr>
        <p:txBody>
          <a:bodyPr wrap="square" rtlCol="0">
            <a:spAutoFit/>
          </a:bodyPr>
          <a:lstStyle/>
          <a:p>
            <a:pPr algn="ctr"/>
            <a:r>
              <a:rPr lang="sv-SE" sz="2000" dirty="0">
                <a:latin typeface="Aptos" panose="020B0004020202020204" pitchFamily="34" charset="0"/>
              </a:rPr>
              <a:t>1grön-cykel-skY</a:t>
            </a:r>
          </a:p>
        </p:txBody>
      </p:sp>
      <p:sp>
        <p:nvSpPr>
          <p:cNvPr id="16" name="textruta 15">
            <a:extLst>
              <a:ext uri="{FF2B5EF4-FFF2-40B4-BE49-F238E27FC236}">
                <a16:creationId xmlns:a16="http://schemas.microsoft.com/office/drawing/2014/main" id="{4129CA66-C3E9-9C04-1643-24633CD31C91}"/>
              </a:ext>
            </a:extLst>
          </p:cNvPr>
          <p:cNvSpPr txBox="1"/>
          <p:nvPr/>
        </p:nvSpPr>
        <p:spPr>
          <a:xfrm>
            <a:off x="4766509" y="4884821"/>
            <a:ext cx="2783306" cy="400110"/>
          </a:xfrm>
          <a:prstGeom prst="rect">
            <a:avLst/>
          </a:prstGeom>
          <a:noFill/>
        </p:spPr>
        <p:txBody>
          <a:bodyPr wrap="square" rtlCol="0">
            <a:spAutoFit/>
          </a:bodyPr>
          <a:lstStyle/>
          <a:p>
            <a:pPr algn="ctr"/>
            <a:r>
              <a:rPr lang="sv-SE" sz="2000" dirty="0">
                <a:latin typeface="Aptos" panose="020B0004020202020204" pitchFamily="34" charset="0"/>
              </a:rPr>
              <a:t>w0lvesplayingguitar!</a:t>
            </a:r>
          </a:p>
        </p:txBody>
      </p:sp>
      <p:sp>
        <p:nvSpPr>
          <p:cNvPr id="18" name="textruta 17">
            <a:extLst>
              <a:ext uri="{FF2B5EF4-FFF2-40B4-BE49-F238E27FC236}">
                <a16:creationId xmlns:a16="http://schemas.microsoft.com/office/drawing/2014/main" id="{01D24BF7-285A-C3E3-B1C9-4933E4BBC881}"/>
              </a:ext>
            </a:extLst>
          </p:cNvPr>
          <p:cNvSpPr txBox="1"/>
          <p:nvPr/>
        </p:nvSpPr>
        <p:spPr>
          <a:xfrm>
            <a:off x="8686799" y="5032192"/>
            <a:ext cx="2995864" cy="400110"/>
          </a:xfrm>
          <a:prstGeom prst="rect">
            <a:avLst/>
          </a:prstGeom>
          <a:noFill/>
        </p:spPr>
        <p:txBody>
          <a:bodyPr wrap="square" rtlCol="0">
            <a:spAutoFit/>
          </a:bodyPr>
          <a:lstStyle/>
          <a:p>
            <a:pPr algn="ctr"/>
            <a:r>
              <a:rPr lang="sv-SE" sz="2000" dirty="0">
                <a:latin typeface="Aptos" panose="020B0004020202020204" pitchFamily="34" charset="0"/>
              </a:rPr>
              <a:t>HarJag4PrickigaHundar?</a:t>
            </a:r>
          </a:p>
        </p:txBody>
      </p:sp>
    </p:spTree>
    <p:extLst>
      <p:ext uri="{BB962C8B-B14F-4D97-AF65-F5344CB8AC3E}">
        <p14:creationId xmlns:p14="http://schemas.microsoft.com/office/powerpoint/2010/main" val="1390520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63">
          <a:extLst>
            <a:ext uri="{FF2B5EF4-FFF2-40B4-BE49-F238E27FC236}">
              <a16:creationId xmlns:a16="http://schemas.microsoft.com/office/drawing/2014/main" id="{97BE640A-A22E-06B7-6710-EBF5572DEA63}"/>
            </a:ext>
          </a:extLst>
        </p:cNvPr>
        <p:cNvGrpSpPr/>
        <p:nvPr/>
      </p:nvGrpSpPr>
      <p:grpSpPr>
        <a:xfrm>
          <a:off x="0" y="0"/>
          <a:ext cx="0" cy="0"/>
          <a:chOff x="0" y="0"/>
          <a:chExt cx="0" cy="0"/>
        </a:xfrm>
      </p:grpSpPr>
      <p:sp>
        <p:nvSpPr>
          <p:cNvPr id="1667" name="Google Shape;1667;p46">
            <a:extLst>
              <a:ext uri="{FF2B5EF4-FFF2-40B4-BE49-F238E27FC236}">
                <a16:creationId xmlns:a16="http://schemas.microsoft.com/office/drawing/2014/main" id="{257F5710-CD9A-63E5-9ED6-98E7413FE6E1}"/>
              </a:ext>
            </a:extLst>
          </p:cNvPr>
          <p:cNvSpPr/>
          <p:nvPr/>
        </p:nvSpPr>
        <p:spPr>
          <a:xfrm>
            <a:off x="1436216" y="883650"/>
            <a:ext cx="9360758" cy="5829920"/>
          </a:xfrm>
          <a:custGeom>
            <a:avLst/>
            <a:gdLst/>
            <a:ahLst/>
            <a:cxnLst/>
            <a:rect l="l" t="t" r="r" b="b"/>
            <a:pathLst>
              <a:path w="14041137" h="8744880" extrusionOk="0">
                <a:moveTo>
                  <a:pt x="0" y="0"/>
                </a:moveTo>
                <a:lnTo>
                  <a:pt x="14041137" y="0"/>
                </a:lnTo>
                <a:lnTo>
                  <a:pt x="14041137" y="8744880"/>
                </a:lnTo>
                <a:lnTo>
                  <a:pt x="0" y="8744880"/>
                </a:lnTo>
                <a:lnTo>
                  <a:pt x="0" y="0"/>
                </a:lnTo>
                <a:close/>
              </a:path>
            </a:pathLst>
          </a:custGeom>
          <a:blipFill rotWithShape="1">
            <a:blip r:embed="rId3">
              <a:alphaModFix/>
            </a:blip>
            <a:stretch>
              <a:fillRect/>
            </a:stretch>
          </a:blipFill>
          <a:ln>
            <a:noFill/>
          </a:ln>
        </p:spPr>
        <p:txBody>
          <a:bodyPr spcFirstLastPara="1" wrap="square" lIns="60950" tIns="30467" rIns="60950" bIns="30467" anchor="t" anchorCtr="0">
            <a:noAutofit/>
          </a:bodyPr>
          <a:lstStyle/>
          <a:p>
            <a:pPr defTabSz="609630">
              <a:defRPr/>
            </a:pPr>
            <a:endParaRPr sz="1200">
              <a:latin typeface="Calibri"/>
              <a:ea typeface="Calibri"/>
              <a:cs typeface="Calibri"/>
              <a:sym typeface="Calibri"/>
            </a:endParaRPr>
          </a:p>
        </p:txBody>
      </p:sp>
      <p:sp>
        <p:nvSpPr>
          <p:cNvPr id="5" name="Rektangel 4">
            <a:extLst>
              <a:ext uri="{FF2B5EF4-FFF2-40B4-BE49-F238E27FC236}">
                <a16:creationId xmlns:a16="http://schemas.microsoft.com/office/drawing/2014/main" id="{39FE2ABA-5AE0-DC5C-8FDD-DB14650F9F15}"/>
              </a:ext>
            </a:extLst>
          </p:cNvPr>
          <p:cNvSpPr/>
          <p:nvPr/>
        </p:nvSpPr>
        <p:spPr>
          <a:xfrm>
            <a:off x="1864895" y="1251284"/>
            <a:ext cx="8506326" cy="4247148"/>
          </a:xfrm>
          <a:prstGeom prst="rect">
            <a:avLst/>
          </a:prstGeom>
          <a:solidFill>
            <a:srgbClr val="F9F8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4" name="Bildobjekt 3">
            <a:extLst>
              <a:ext uri="{FF2B5EF4-FFF2-40B4-BE49-F238E27FC236}">
                <a16:creationId xmlns:a16="http://schemas.microsoft.com/office/drawing/2014/main" id="{CFC92EDE-F574-5ADA-512A-052F3D1860C5}"/>
              </a:ext>
            </a:extLst>
          </p:cNvPr>
          <p:cNvPicPr>
            <a:picLocks noChangeAspect="1"/>
          </p:cNvPicPr>
          <p:nvPr/>
        </p:nvPicPr>
        <p:blipFill>
          <a:blip r:embed="rId4"/>
          <a:stretch>
            <a:fillRect/>
          </a:stretch>
        </p:blipFill>
        <p:spPr>
          <a:xfrm>
            <a:off x="2226561" y="1537933"/>
            <a:ext cx="7738878" cy="2533834"/>
          </a:xfrm>
          <a:prstGeom prst="rect">
            <a:avLst/>
          </a:prstGeom>
        </p:spPr>
      </p:pic>
      <p:grpSp>
        <p:nvGrpSpPr>
          <p:cNvPr id="6" name="Google Shape;1677;p46">
            <a:extLst>
              <a:ext uri="{FF2B5EF4-FFF2-40B4-BE49-F238E27FC236}">
                <a16:creationId xmlns:a16="http://schemas.microsoft.com/office/drawing/2014/main" id="{6591D86F-3B8F-8E55-1852-BA08B54FB4A8}"/>
              </a:ext>
            </a:extLst>
          </p:cNvPr>
          <p:cNvGrpSpPr/>
          <p:nvPr/>
        </p:nvGrpSpPr>
        <p:grpSpPr>
          <a:xfrm>
            <a:off x="1864894" y="4495800"/>
            <a:ext cx="8494293" cy="870884"/>
            <a:chOff x="0" y="0"/>
            <a:chExt cx="9241277" cy="1605164"/>
          </a:xfrm>
        </p:grpSpPr>
        <p:sp>
          <p:nvSpPr>
            <p:cNvPr id="7" name="Google Shape;1679;p46">
              <a:extLst>
                <a:ext uri="{FF2B5EF4-FFF2-40B4-BE49-F238E27FC236}">
                  <a16:creationId xmlns:a16="http://schemas.microsoft.com/office/drawing/2014/main" id="{587ACF56-4106-588B-0935-C3621DE75E49}"/>
                </a:ext>
              </a:extLst>
            </p:cNvPr>
            <p:cNvSpPr/>
            <p:nvPr/>
          </p:nvSpPr>
          <p:spPr>
            <a:xfrm>
              <a:off x="0" y="0"/>
              <a:ext cx="9241277" cy="1605164"/>
            </a:xfrm>
            <a:custGeom>
              <a:avLst/>
              <a:gdLst/>
              <a:ahLst/>
              <a:cxnLst/>
              <a:rect l="l" t="t" r="r" b="b"/>
              <a:pathLst>
                <a:path w="1825437" h="317069" extrusionOk="0">
                  <a:moveTo>
                    <a:pt x="35744" y="0"/>
                  </a:moveTo>
                  <a:lnTo>
                    <a:pt x="1789693" y="0"/>
                  </a:lnTo>
                  <a:cubicBezTo>
                    <a:pt x="1809434" y="0"/>
                    <a:pt x="1825437" y="16003"/>
                    <a:pt x="1825437" y="35744"/>
                  </a:cubicBezTo>
                  <a:lnTo>
                    <a:pt x="1825437" y="281325"/>
                  </a:lnTo>
                  <a:cubicBezTo>
                    <a:pt x="1825437" y="290805"/>
                    <a:pt x="1821672" y="299897"/>
                    <a:pt x="1814968" y="306600"/>
                  </a:cubicBezTo>
                  <a:cubicBezTo>
                    <a:pt x="1808265" y="313304"/>
                    <a:pt x="1799173" y="317069"/>
                    <a:pt x="1789693" y="317069"/>
                  </a:cubicBezTo>
                  <a:lnTo>
                    <a:pt x="35744" y="317069"/>
                  </a:lnTo>
                  <a:cubicBezTo>
                    <a:pt x="26264" y="317069"/>
                    <a:pt x="17173" y="313304"/>
                    <a:pt x="10469" y="306600"/>
                  </a:cubicBezTo>
                  <a:cubicBezTo>
                    <a:pt x="3766" y="299897"/>
                    <a:pt x="0" y="290805"/>
                    <a:pt x="0" y="281325"/>
                  </a:cubicBezTo>
                  <a:lnTo>
                    <a:pt x="0" y="35744"/>
                  </a:lnTo>
                  <a:cubicBezTo>
                    <a:pt x="0" y="26264"/>
                    <a:pt x="3766" y="17173"/>
                    <a:pt x="10469" y="10469"/>
                  </a:cubicBezTo>
                  <a:cubicBezTo>
                    <a:pt x="17173" y="3766"/>
                    <a:pt x="26264" y="0"/>
                    <a:pt x="35744" y="0"/>
                  </a:cubicBezTo>
                  <a:close/>
                </a:path>
              </a:pathLst>
            </a:custGeom>
            <a:solidFill>
              <a:schemeClr val="tx1"/>
            </a:solidFill>
            <a:ln>
              <a:noFill/>
            </a:ln>
          </p:spPr>
          <p:txBody>
            <a:bodyPr spcFirstLastPara="1" wrap="square" lIns="60950" tIns="30467" rIns="60950" bIns="30467" anchor="t" anchorCtr="0">
              <a:noAutofit/>
            </a:bodyPr>
            <a:lstStyle/>
            <a:p>
              <a:pPr defTabSz="609630">
                <a:defRPr/>
              </a:pPr>
              <a:endParaRPr sz="1200">
                <a:latin typeface="Calibri"/>
                <a:ea typeface="Calibri"/>
                <a:cs typeface="Calibri"/>
                <a:sym typeface="Calibri"/>
              </a:endParaRPr>
            </a:p>
          </p:txBody>
        </p:sp>
        <p:sp>
          <p:nvSpPr>
            <p:cNvPr id="8" name="Google Shape;1681;p46">
              <a:extLst>
                <a:ext uri="{FF2B5EF4-FFF2-40B4-BE49-F238E27FC236}">
                  <a16:creationId xmlns:a16="http://schemas.microsoft.com/office/drawing/2014/main" id="{DC6B376C-E697-2331-8584-A9F2410AF01A}"/>
                </a:ext>
              </a:extLst>
            </p:cNvPr>
            <p:cNvSpPr txBox="1"/>
            <p:nvPr/>
          </p:nvSpPr>
          <p:spPr>
            <a:xfrm>
              <a:off x="355640" y="319984"/>
              <a:ext cx="8529997" cy="816877"/>
            </a:xfrm>
            <a:prstGeom prst="rect">
              <a:avLst/>
            </a:prstGeom>
            <a:noFill/>
            <a:ln>
              <a:noFill/>
            </a:ln>
          </p:spPr>
          <p:txBody>
            <a:bodyPr spcFirstLastPara="1" wrap="square" lIns="0" tIns="0" rIns="0" bIns="0" anchor="t" anchorCtr="0">
              <a:spAutoFit/>
            </a:bodyPr>
            <a:lstStyle/>
            <a:p>
              <a:pPr algn="ctr" defTabSz="609630">
                <a:lnSpc>
                  <a:spcPct val="120006"/>
                </a:lnSpc>
                <a:defRPr/>
              </a:pPr>
              <a:r>
                <a:rPr lang="sv-SE" sz="2400" b="1" dirty="0">
                  <a:solidFill>
                    <a:schemeClr val="tx2"/>
                  </a:solidFill>
                  <a:latin typeface="Calibri"/>
                  <a:ea typeface="Calibri"/>
                  <a:cs typeface="Calibri"/>
                  <a:sym typeface="Calibri"/>
                  <a:hlinkClick r:id="rId5"/>
                </a:rPr>
                <a:t>https://www.expressvpn.com/password-generator</a:t>
              </a:r>
              <a:endParaRPr sz="933" dirty="0">
                <a:solidFill>
                  <a:schemeClr val="tx2"/>
                </a:solidFill>
                <a:ea typeface="+mn-ea"/>
              </a:endParaRPr>
            </a:p>
          </p:txBody>
        </p:sp>
      </p:grpSp>
      <p:pic>
        <p:nvPicPr>
          <p:cNvPr id="10" name="Bildobjekt 9">
            <a:extLst>
              <a:ext uri="{FF2B5EF4-FFF2-40B4-BE49-F238E27FC236}">
                <a16:creationId xmlns:a16="http://schemas.microsoft.com/office/drawing/2014/main" id="{0FED09CF-C235-95D3-9068-35DFA5CE96A1}"/>
              </a:ext>
            </a:extLst>
          </p:cNvPr>
          <p:cNvPicPr>
            <a:picLocks noChangeAspect="1"/>
          </p:cNvPicPr>
          <p:nvPr/>
        </p:nvPicPr>
        <p:blipFill>
          <a:blip r:embed="rId6"/>
          <a:stretch>
            <a:fillRect/>
          </a:stretch>
        </p:blipFill>
        <p:spPr>
          <a:xfrm>
            <a:off x="9315314" y="297387"/>
            <a:ext cx="2543175" cy="316179"/>
          </a:xfrm>
          <a:prstGeom prst="rect">
            <a:avLst/>
          </a:prstGeom>
        </p:spPr>
      </p:pic>
    </p:spTree>
    <p:extLst>
      <p:ext uri="{BB962C8B-B14F-4D97-AF65-F5344CB8AC3E}">
        <p14:creationId xmlns:p14="http://schemas.microsoft.com/office/powerpoint/2010/main" val="41071446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63">
          <a:extLst>
            <a:ext uri="{FF2B5EF4-FFF2-40B4-BE49-F238E27FC236}">
              <a16:creationId xmlns:a16="http://schemas.microsoft.com/office/drawing/2014/main" id="{A282F44E-E35A-3DF1-E88A-8EE63FA3FCE5}"/>
            </a:ext>
          </a:extLst>
        </p:cNvPr>
        <p:cNvGrpSpPr/>
        <p:nvPr/>
      </p:nvGrpSpPr>
      <p:grpSpPr>
        <a:xfrm>
          <a:off x="0" y="0"/>
          <a:ext cx="0" cy="0"/>
          <a:chOff x="0" y="0"/>
          <a:chExt cx="0" cy="0"/>
        </a:xfrm>
      </p:grpSpPr>
      <p:pic>
        <p:nvPicPr>
          <p:cNvPr id="4" name="Bildobjekt 3">
            <a:extLst>
              <a:ext uri="{FF2B5EF4-FFF2-40B4-BE49-F238E27FC236}">
                <a16:creationId xmlns:a16="http://schemas.microsoft.com/office/drawing/2014/main" id="{58911B99-F8B2-68AA-52D0-93FDE19D5F45}"/>
              </a:ext>
            </a:extLst>
          </p:cNvPr>
          <p:cNvPicPr>
            <a:picLocks noChangeAspect="1"/>
          </p:cNvPicPr>
          <p:nvPr/>
        </p:nvPicPr>
        <p:blipFill>
          <a:blip r:embed="rId3"/>
          <a:stretch>
            <a:fillRect/>
          </a:stretch>
        </p:blipFill>
        <p:spPr>
          <a:xfrm>
            <a:off x="3239" y="0"/>
            <a:ext cx="12185522" cy="6858000"/>
          </a:xfrm>
          <a:prstGeom prst="rect">
            <a:avLst/>
          </a:prstGeom>
        </p:spPr>
      </p:pic>
      <p:sp>
        <p:nvSpPr>
          <p:cNvPr id="9" name="textruta 8">
            <a:extLst>
              <a:ext uri="{FF2B5EF4-FFF2-40B4-BE49-F238E27FC236}">
                <a16:creationId xmlns:a16="http://schemas.microsoft.com/office/drawing/2014/main" id="{D31D75C9-0876-F00D-E914-E8FF88A40CD1}"/>
              </a:ext>
            </a:extLst>
          </p:cNvPr>
          <p:cNvSpPr txBox="1"/>
          <p:nvPr/>
        </p:nvSpPr>
        <p:spPr>
          <a:xfrm>
            <a:off x="3982453" y="854243"/>
            <a:ext cx="6003758" cy="707886"/>
          </a:xfrm>
          <a:prstGeom prst="rect">
            <a:avLst/>
          </a:prstGeom>
          <a:solidFill>
            <a:srgbClr val="1B416F"/>
          </a:solidFill>
        </p:spPr>
        <p:txBody>
          <a:bodyPr wrap="square" rtlCol="0">
            <a:spAutoFit/>
          </a:bodyPr>
          <a:lstStyle/>
          <a:p>
            <a:pPr algn="ctr"/>
            <a:r>
              <a:rPr lang="sv-SE" sz="4000" dirty="0">
                <a:solidFill>
                  <a:srgbClr val="F9F8F2"/>
                </a:solidFill>
                <a:latin typeface="Aptos" panose="020B0004020202020204" pitchFamily="34" charset="0"/>
              </a:rPr>
              <a:t>@superSnällaSilverSara9</a:t>
            </a:r>
          </a:p>
        </p:txBody>
      </p:sp>
      <p:sp>
        <p:nvSpPr>
          <p:cNvPr id="11" name="textruta 10">
            <a:extLst>
              <a:ext uri="{FF2B5EF4-FFF2-40B4-BE49-F238E27FC236}">
                <a16:creationId xmlns:a16="http://schemas.microsoft.com/office/drawing/2014/main" id="{34080B82-BB58-5B51-DEEE-3797F6757A74}"/>
              </a:ext>
            </a:extLst>
          </p:cNvPr>
          <p:cNvSpPr txBox="1"/>
          <p:nvPr/>
        </p:nvSpPr>
        <p:spPr>
          <a:xfrm>
            <a:off x="344904" y="5295871"/>
            <a:ext cx="9316453" cy="707886"/>
          </a:xfrm>
          <a:prstGeom prst="rect">
            <a:avLst/>
          </a:prstGeom>
          <a:solidFill>
            <a:srgbClr val="1B416F"/>
          </a:solidFill>
        </p:spPr>
        <p:txBody>
          <a:bodyPr wrap="square" rtlCol="0">
            <a:spAutoFit/>
          </a:bodyPr>
          <a:lstStyle/>
          <a:p>
            <a:pPr algn="ctr"/>
            <a:r>
              <a:rPr lang="sv-SE" sz="4000" dirty="0">
                <a:solidFill>
                  <a:srgbClr val="F9F8F2"/>
                </a:solidFill>
                <a:latin typeface="Aptos" panose="020B0004020202020204" pitchFamily="34" charset="0"/>
              </a:rPr>
              <a:t>165128C12A859FB481915A5388ADE526</a:t>
            </a:r>
          </a:p>
        </p:txBody>
      </p:sp>
      <p:sp>
        <p:nvSpPr>
          <p:cNvPr id="12" name="Pil: nedåtböjd 11">
            <a:extLst>
              <a:ext uri="{FF2B5EF4-FFF2-40B4-BE49-F238E27FC236}">
                <a16:creationId xmlns:a16="http://schemas.microsoft.com/office/drawing/2014/main" id="{5A581508-4F9F-37C6-38D0-450924182051}"/>
              </a:ext>
            </a:extLst>
          </p:cNvPr>
          <p:cNvSpPr/>
          <p:nvPr/>
        </p:nvSpPr>
        <p:spPr>
          <a:xfrm rot="17315377" flipH="1">
            <a:off x="4487779" y="2364205"/>
            <a:ext cx="2959769" cy="2129589"/>
          </a:xfrm>
          <a:prstGeom prst="curvedDownArrow">
            <a:avLst>
              <a:gd name="adj1" fmla="val 25355"/>
              <a:gd name="adj2" fmla="val 60766"/>
              <a:gd name="adj3" fmla="val 25000"/>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Tree>
    <p:extLst>
      <p:ext uri="{BB962C8B-B14F-4D97-AF65-F5344CB8AC3E}">
        <p14:creationId xmlns:p14="http://schemas.microsoft.com/office/powerpoint/2010/main" val="29033073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63">
          <a:extLst>
            <a:ext uri="{FF2B5EF4-FFF2-40B4-BE49-F238E27FC236}">
              <a16:creationId xmlns:a16="http://schemas.microsoft.com/office/drawing/2014/main" id="{C2337A9D-B67A-3A72-08DC-2F77BEEF4B31}"/>
            </a:ext>
          </a:extLst>
        </p:cNvPr>
        <p:cNvGrpSpPr/>
        <p:nvPr/>
      </p:nvGrpSpPr>
      <p:grpSpPr>
        <a:xfrm>
          <a:off x="0" y="0"/>
          <a:ext cx="0" cy="0"/>
          <a:chOff x="0" y="0"/>
          <a:chExt cx="0" cy="0"/>
        </a:xfrm>
      </p:grpSpPr>
      <p:pic>
        <p:nvPicPr>
          <p:cNvPr id="13" name="Bildobjekt 12">
            <a:extLst>
              <a:ext uri="{FF2B5EF4-FFF2-40B4-BE49-F238E27FC236}">
                <a16:creationId xmlns:a16="http://schemas.microsoft.com/office/drawing/2014/main" id="{92A0F02E-CD1A-E54E-A261-BA6A04F028B5}"/>
              </a:ext>
            </a:extLst>
          </p:cNvPr>
          <p:cNvPicPr>
            <a:picLocks noChangeAspect="1"/>
          </p:cNvPicPr>
          <p:nvPr/>
        </p:nvPicPr>
        <p:blipFill>
          <a:blip r:embed="rId3"/>
          <a:stretch>
            <a:fillRect/>
          </a:stretch>
        </p:blipFill>
        <p:spPr>
          <a:xfrm>
            <a:off x="7304259" y="3605020"/>
            <a:ext cx="3957272" cy="3294990"/>
          </a:xfrm>
          <a:prstGeom prst="rect">
            <a:avLst/>
          </a:prstGeom>
        </p:spPr>
      </p:pic>
      <p:pic>
        <p:nvPicPr>
          <p:cNvPr id="3" name="Bildobjekt 2">
            <a:extLst>
              <a:ext uri="{FF2B5EF4-FFF2-40B4-BE49-F238E27FC236}">
                <a16:creationId xmlns:a16="http://schemas.microsoft.com/office/drawing/2014/main" id="{DBEA4032-DC8C-E434-1676-636EA31938F5}"/>
              </a:ext>
            </a:extLst>
          </p:cNvPr>
          <p:cNvPicPr>
            <a:picLocks noChangeAspect="1"/>
          </p:cNvPicPr>
          <p:nvPr/>
        </p:nvPicPr>
        <p:blipFill>
          <a:blip r:embed="rId4"/>
          <a:stretch>
            <a:fillRect/>
          </a:stretch>
        </p:blipFill>
        <p:spPr>
          <a:xfrm>
            <a:off x="7511809" y="0"/>
            <a:ext cx="4680191" cy="3886400"/>
          </a:xfrm>
          <a:prstGeom prst="rect">
            <a:avLst/>
          </a:prstGeom>
        </p:spPr>
      </p:pic>
      <p:pic>
        <p:nvPicPr>
          <p:cNvPr id="5" name="Bildobjekt 4">
            <a:extLst>
              <a:ext uri="{FF2B5EF4-FFF2-40B4-BE49-F238E27FC236}">
                <a16:creationId xmlns:a16="http://schemas.microsoft.com/office/drawing/2014/main" id="{14E19C68-1F77-A43A-B0CF-41BD3950D627}"/>
              </a:ext>
            </a:extLst>
          </p:cNvPr>
          <p:cNvPicPr>
            <a:picLocks noChangeAspect="1"/>
          </p:cNvPicPr>
          <p:nvPr/>
        </p:nvPicPr>
        <p:blipFill>
          <a:blip r:embed="rId5"/>
          <a:stretch>
            <a:fillRect/>
          </a:stretch>
        </p:blipFill>
        <p:spPr>
          <a:xfrm>
            <a:off x="478143" y="-42011"/>
            <a:ext cx="3638737" cy="3530781"/>
          </a:xfrm>
          <a:prstGeom prst="rect">
            <a:avLst/>
          </a:prstGeom>
        </p:spPr>
      </p:pic>
      <p:pic>
        <p:nvPicPr>
          <p:cNvPr id="7" name="Bildobjekt 6">
            <a:extLst>
              <a:ext uri="{FF2B5EF4-FFF2-40B4-BE49-F238E27FC236}">
                <a16:creationId xmlns:a16="http://schemas.microsoft.com/office/drawing/2014/main" id="{B86970D5-4FE1-ABFA-EA80-708137AA9B96}"/>
              </a:ext>
            </a:extLst>
          </p:cNvPr>
          <p:cNvPicPr>
            <a:picLocks noChangeAspect="1"/>
          </p:cNvPicPr>
          <p:nvPr/>
        </p:nvPicPr>
        <p:blipFill>
          <a:blip r:embed="rId6"/>
          <a:stretch>
            <a:fillRect/>
          </a:stretch>
        </p:blipFill>
        <p:spPr>
          <a:xfrm>
            <a:off x="-61150" y="2931056"/>
            <a:ext cx="4629388" cy="3968954"/>
          </a:xfrm>
          <a:prstGeom prst="rect">
            <a:avLst/>
          </a:prstGeom>
        </p:spPr>
      </p:pic>
      <p:sp>
        <p:nvSpPr>
          <p:cNvPr id="9" name="Google Shape;199;p17">
            <a:extLst>
              <a:ext uri="{FF2B5EF4-FFF2-40B4-BE49-F238E27FC236}">
                <a16:creationId xmlns:a16="http://schemas.microsoft.com/office/drawing/2014/main" id="{AE52B6A6-FBD7-67FE-B526-EEA3A5F72FDD}"/>
              </a:ext>
            </a:extLst>
          </p:cNvPr>
          <p:cNvSpPr/>
          <p:nvPr/>
        </p:nvSpPr>
        <p:spPr>
          <a:xfrm>
            <a:off x="2909105" y="754663"/>
            <a:ext cx="5348673" cy="5348673"/>
          </a:xfrm>
          <a:prstGeom prst="ellipse">
            <a:avLst/>
          </a:prstGeom>
          <a:solidFill>
            <a:schemeClr val="bg2">
              <a:alpha val="49411"/>
            </a:schemeClr>
          </a:solidFill>
          <a:ln>
            <a:noFill/>
          </a:ln>
        </p:spPr>
        <p:txBody>
          <a:bodyPr spcFirstLastPara="1" wrap="square" lIns="36000" tIns="45700" rIns="36000" bIns="45700"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en-US" sz="4000" b="1" dirty="0">
                <a:solidFill>
                  <a:schemeClr val="accent4"/>
                </a:solidFill>
                <a:latin typeface="Work Sans"/>
                <a:ea typeface="Work Sans"/>
                <a:cs typeface="Work Sans"/>
                <a:sym typeface="Work Sans"/>
              </a:rPr>
              <a:t>2Faktors-</a:t>
            </a:r>
          </a:p>
          <a:p>
            <a:pPr marL="0" marR="0" lvl="0" indent="0" algn="ctr" rtl="0">
              <a:lnSpc>
                <a:spcPct val="100000"/>
              </a:lnSpc>
              <a:spcBef>
                <a:spcPts val="0"/>
              </a:spcBef>
              <a:spcAft>
                <a:spcPts val="0"/>
              </a:spcAft>
              <a:buClr>
                <a:srgbClr val="000000"/>
              </a:buClr>
              <a:buSzPts val="4000"/>
              <a:buFont typeface="Arial"/>
              <a:buNone/>
            </a:pPr>
            <a:r>
              <a:rPr lang="en-US" sz="4000" b="1" i="0" u="none" strike="noStrike" cap="none" dirty="0" err="1">
                <a:solidFill>
                  <a:schemeClr val="accent4"/>
                </a:solidFill>
                <a:latin typeface="Work Sans"/>
                <a:sym typeface="Work Sans"/>
              </a:rPr>
              <a:t>autentisering</a:t>
            </a:r>
            <a:endParaRPr sz="1400" b="0" i="0" u="none" strike="noStrike" cap="none" dirty="0">
              <a:solidFill>
                <a:schemeClr val="accent4"/>
              </a:solidFill>
              <a:latin typeface="Arial"/>
              <a:ea typeface="Arial"/>
              <a:cs typeface="Arial"/>
              <a:sym typeface="Arial"/>
            </a:endParaRPr>
          </a:p>
        </p:txBody>
      </p:sp>
    </p:spTree>
    <p:extLst>
      <p:ext uri="{BB962C8B-B14F-4D97-AF65-F5344CB8AC3E}">
        <p14:creationId xmlns:p14="http://schemas.microsoft.com/office/powerpoint/2010/main" val="37755091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50" name="Google Shape;150;g2f0d21a364b_0_0"/>
          <p:cNvSpPr/>
          <p:nvPr/>
        </p:nvSpPr>
        <p:spPr>
          <a:xfrm>
            <a:off x="2016369" y="934325"/>
            <a:ext cx="8194431" cy="5598604"/>
          </a:xfrm>
          <a:custGeom>
            <a:avLst/>
            <a:gdLst/>
            <a:ahLst/>
            <a:cxnLst/>
            <a:rect l="l" t="t" r="r" b="b"/>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rgbClr val="FFFFFF">
              <a:alpha val="10590"/>
            </a:srgbClr>
          </a:soli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Sniglet"/>
              <a:ea typeface="Sniglet"/>
              <a:cs typeface="Sniglet"/>
              <a:sym typeface="Sniglet"/>
            </a:endParaRPr>
          </a:p>
        </p:txBody>
      </p:sp>
      <p:pic>
        <p:nvPicPr>
          <p:cNvPr id="5" name="Bildobjekt 4">
            <a:extLst>
              <a:ext uri="{FF2B5EF4-FFF2-40B4-BE49-F238E27FC236}">
                <a16:creationId xmlns:a16="http://schemas.microsoft.com/office/drawing/2014/main" id="{313DB73B-FEC8-D052-AED1-7E2EB4EEB4EA}"/>
              </a:ext>
            </a:extLst>
          </p:cNvPr>
          <p:cNvPicPr>
            <a:picLocks noChangeAspect="1"/>
          </p:cNvPicPr>
          <p:nvPr/>
        </p:nvPicPr>
        <p:blipFill>
          <a:blip r:embed="rId3"/>
          <a:stretch>
            <a:fillRect/>
          </a:stretch>
        </p:blipFill>
        <p:spPr>
          <a:xfrm>
            <a:off x="9315314" y="297387"/>
            <a:ext cx="2543175" cy="316179"/>
          </a:xfrm>
          <a:prstGeom prst="rect">
            <a:avLst/>
          </a:prstGeom>
        </p:spPr>
      </p:pic>
      <p:pic>
        <p:nvPicPr>
          <p:cNvPr id="4" name="Bildobjekt 3">
            <a:extLst>
              <a:ext uri="{FF2B5EF4-FFF2-40B4-BE49-F238E27FC236}">
                <a16:creationId xmlns:a16="http://schemas.microsoft.com/office/drawing/2014/main" id="{6DAABCA9-5B75-74E6-C62B-A33528FC5B11}"/>
              </a:ext>
            </a:extLst>
          </p:cNvPr>
          <p:cNvPicPr>
            <a:picLocks noChangeAspect="1"/>
          </p:cNvPicPr>
          <p:nvPr/>
        </p:nvPicPr>
        <p:blipFill>
          <a:blip r:embed="rId4"/>
          <a:stretch>
            <a:fillRect/>
          </a:stretch>
        </p:blipFill>
        <p:spPr>
          <a:xfrm>
            <a:off x="2353534" y="1263315"/>
            <a:ext cx="7536424" cy="4218030"/>
          </a:xfrm>
          <a:prstGeom prst="rect">
            <a:avLst/>
          </a:prstGeom>
        </p:spPr>
      </p:pic>
    </p:spTree>
    <p:extLst>
      <p:ext uri="{BB962C8B-B14F-4D97-AF65-F5344CB8AC3E}">
        <p14:creationId xmlns:p14="http://schemas.microsoft.com/office/powerpoint/2010/main" val="9350338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Shape 135"/>
        <p:cNvGrpSpPr/>
        <p:nvPr/>
      </p:nvGrpSpPr>
      <p:grpSpPr>
        <a:xfrm>
          <a:off x="0" y="0"/>
          <a:ext cx="0" cy="0"/>
          <a:chOff x="0" y="0"/>
          <a:chExt cx="0" cy="0"/>
        </a:xfrm>
      </p:grpSpPr>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10619"/>
        </a:solidFill>
        <a:effectLst/>
      </p:bgPr>
    </p:bg>
    <p:spTree>
      <p:nvGrpSpPr>
        <p:cNvPr id="1" name="Shape 135">
          <a:extLst>
            <a:ext uri="{FF2B5EF4-FFF2-40B4-BE49-F238E27FC236}">
              <a16:creationId xmlns:a16="http://schemas.microsoft.com/office/drawing/2014/main" id="{3F6CE8A5-B022-AD19-4FC7-C1FACD91C690}"/>
            </a:ext>
          </a:extLst>
        </p:cNvPr>
        <p:cNvGrpSpPr/>
        <p:nvPr/>
      </p:nvGrpSpPr>
      <p:grpSpPr>
        <a:xfrm>
          <a:off x="0" y="0"/>
          <a:ext cx="0" cy="0"/>
          <a:chOff x="0" y="0"/>
          <a:chExt cx="0" cy="0"/>
        </a:xfrm>
      </p:grpSpPr>
      <p:pic>
        <p:nvPicPr>
          <p:cNvPr id="5" name="Bildobjekt 4">
            <a:extLst>
              <a:ext uri="{FF2B5EF4-FFF2-40B4-BE49-F238E27FC236}">
                <a16:creationId xmlns:a16="http://schemas.microsoft.com/office/drawing/2014/main" id="{0670C030-5639-E78B-966D-8CC7D0C09F9C}"/>
              </a:ext>
            </a:extLst>
          </p:cNvPr>
          <p:cNvPicPr>
            <a:picLocks noChangeAspect="1"/>
          </p:cNvPicPr>
          <p:nvPr/>
        </p:nvPicPr>
        <p:blipFill>
          <a:blip r:embed="rId3"/>
          <a:stretch>
            <a:fillRect/>
          </a:stretch>
        </p:blipFill>
        <p:spPr>
          <a:xfrm>
            <a:off x="1905000" y="0"/>
            <a:ext cx="10287000" cy="6858000"/>
          </a:xfrm>
          <a:prstGeom prst="rect">
            <a:avLst/>
          </a:prstGeom>
        </p:spPr>
      </p:pic>
      <p:sp>
        <p:nvSpPr>
          <p:cNvPr id="7" name="Google Shape;199;p17">
            <a:extLst>
              <a:ext uri="{FF2B5EF4-FFF2-40B4-BE49-F238E27FC236}">
                <a16:creationId xmlns:a16="http://schemas.microsoft.com/office/drawing/2014/main" id="{9A2027BE-A65E-49D5-E300-7009D3914B05}"/>
              </a:ext>
            </a:extLst>
          </p:cNvPr>
          <p:cNvSpPr/>
          <p:nvPr/>
        </p:nvSpPr>
        <p:spPr>
          <a:xfrm>
            <a:off x="188527" y="754663"/>
            <a:ext cx="5348673" cy="5348673"/>
          </a:xfrm>
          <a:prstGeom prst="ellipse">
            <a:avLst/>
          </a:prstGeom>
          <a:solidFill>
            <a:schemeClr val="bg2">
              <a:alpha val="49411"/>
            </a:schemeClr>
          </a:solidFill>
          <a:ln>
            <a:noFill/>
          </a:ln>
        </p:spPr>
        <p:txBody>
          <a:bodyPr spcFirstLastPara="1" wrap="square" lIns="36000" tIns="45700" rIns="36000" bIns="45700"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en-US" sz="4000" b="1" dirty="0" err="1">
                <a:solidFill>
                  <a:schemeClr val="accent4"/>
                </a:solidFill>
                <a:latin typeface="Work Sans"/>
                <a:ea typeface="Work Sans"/>
                <a:cs typeface="Work Sans"/>
                <a:sym typeface="Work Sans"/>
              </a:rPr>
              <a:t>Skydda</a:t>
            </a:r>
            <a:r>
              <a:rPr lang="en-US" sz="4000" b="1" dirty="0">
                <a:solidFill>
                  <a:schemeClr val="accent4"/>
                </a:solidFill>
                <a:latin typeface="Work Sans"/>
                <a:ea typeface="Work Sans"/>
                <a:cs typeface="Work Sans"/>
                <a:sym typeface="Work Sans"/>
              </a:rPr>
              <a:t> din data</a:t>
            </a:r>
          </a:p>
        </p:txBody>
      </p:sp>
    </p:spTree>
    <p:extLst>
      <p:ext uri="{BB962C8B-B14F-4D97-AF65-F5344CB8AC3E}">
        <p14:creationId xmlns:p14="http://schemas.microsoft.com/office/powerpoint/2010/main" val="17946321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9000" b="-39000"/>
          </a:stretch>
        </a:blipFill>
        <a:effectLst/>
      </p:bgPr>
    </p:bg>
    <p:spTree>
      <p:nvGrpSpPr>
        <p:cNvPr id="1" name="Shape 198">
          <a:extLst>
            <a:ext uri="{FF2B5EF4-FFF2-40B4-BE49-F238E27FC236}">
              <a16:creationId xmlns:a16="http://schemas.microsoft.com/office/drawing/2014/main" id="{C17DC71B-BB89-3516-6F71-FD0C9AEF96B8}"/>
            </a:ext>
          </a:extLst>
        </p:cNvPr>
        <p:cNvGrpSpPr/>
        <p:nvPr/>
      </p:nvGrpSpPr>
      <p:grpSpPr>
        <a:xfrm>
          <a:off x="0" y="0"/>
          <a:ext cx="0" cy="0"/>
          <a:chOff x="0" y="0"/>
          <a:chExt cx="0" cy="0"/>
        </a:xfrm>
      </p:grpSpPr>
      <p:sp>
        <p:nvSpPr>
          <p:cNvPr id="199" name="Google Shape;199;p17">
            <a:extLst>
              <a:ext uri="{FF2B5EF4-FFF2-40B4-BE49-F238E27FC236}">
                <a16:creationId xmlns:a16="http://schemas.microsoft.com/office/drawing/2014/main" id="{5E50A094-8521-BA6C-21E9-C4FD7D4C4987}"/>
              </a:ext>
            </a:extLst>
          </p:cNvPr>
          <p:cNvSpPr/>
          <p:nvPr/>
        </p:nvSpPr>
        <p:spPr>
          <a:xfrm>
            <a:off x="3421662" y="544340"/>
            <a:ext cx="5348673" cy="5348673"/>
          </a:xfrm>
          <a:prstGeom prst="ellipse">
            <a:avLst/>
          </a:prstGeom>
          <a:solidFill>
            <a:schemeClr val="bg2">
              <a:alpha val="49411"/>
            </a:schemeClr>
          </a:solidFill>
          <a:ln>
            <a:noFill/>
          </a:ln>
        </p:spPr>
        <p:txBody>
          <a:bodyPr spcFirstLastPara="1" wrap="square" lIns="36000" tIns="45700" rIns="36000" bIns="45700"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en-US" sz="4000" b="1" dirty="0" err="1">
                <a:solidFill>
                  <a:schemeClr val="accent4"/>
                </a:solidFill>
                <a:latin typeface="Work Sans"/>
                <a:ea typeface="Work Sans"/>
                <a:cs typeface="Work Sans"/>
                <a:sym typeface="Work Sans"/>
              </a:rPr>
              <a:t>Lösenord</a:t>
            </a:r>
            <a:endParaRPr sz="1400" b="0" i="0" u="none" strike="noStrike" cap="none" dirty="0">
              <a:solidFill>
                <a:schemeClr val="accent4"/>
              </a:solidFill>
              <a:latin typeface="Arial"/>
              <a:ea typeface="Arial"/>
              <a:cs typeface="Arial"/>
              <a:sym typeface="Arial"/>
            </a:endParaRPr>
          </a:p>
        </p:txBody>
      </p:sp>
    </p:spTree>
    <p:extLst>
      <p:ext uri="{BB962C8B-B14F-4D97-AF65-F5344CB8AC3E}">
        <p14:creationId xmlns:p14="http://schemas.microsoft.com/office/powerpoint/2010/main" val="20601973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8">
          <a:extLst>
            <a:ext uri="{FF2B5EF4-FFF2-40B4-BE49-F238E27FC236}">
              <a16:creationId xmlns:a16="http://schemas.microsoft.com/office/drawing/2014/main" id="{DBF08A77-0456-1009-7309-E1A11F283DB8}"/>
            </a:ext>
          </a:extLst>
        </p:cNvPr>
        <p:cNvGrpSpPr/>
        <p:nvPr/>
      </p:nvGrpSpPr>
      <p:grpSpPr>
        <a:xfrm>
          <a:off x="0" y="0"/>
          <a:ext cx="0" cy="0"/>
          <a:chOff x="0" y="0"/>
          <a:chExt cx="0" cy="0"/>
        </a:xfrm>
      </p:grpSpPr>
      <p:pic>
        <p:nvPicPr>
          <p:cNvPr id="9" name="Bildobjekt 8">
            <a:extLst>
              <a:ext uri="{FF2B5EF4-FFF2-40B4-BE49-F238E27FC236}">
                <a16:creationId xmlns:a16="http://schemas.microsoft.com/office/drawing/2014/main" id="{6F4C3790-3FC6-7F50-1DA7-C32D4E1BAA1C}"/>
              </a:ext>
            </a:extLst>
          </p:cNvPr>
          <p:cNvPicPr>
            <a:picLocks noChangeAspect="1"/>
          </p:cNvPicPr>
          <p:nvPr/>
        </p:nvPicPr>
        <p:blipFill>
          <a:blip r:embed="rId3"/>
          <a:stretch>
            <a:fillRect/>
          </a:stretch>
        </p:blipFill>
        <p:spPr>
          <a:xfrm>
            <a:off x="2667000" y="0"/>
            <a:ext cx="6858000" cy="6858000"/>
          </a:xfrm>
          <a:prstGeom prst="rect">
            <a:avLst/>
          </a:prstGeom>
        </p:spPr>
      </p:pic>
      <p:sp>
        <p:nvSpPr>
          <p:cNvPr id="12" name="Rektangel 11">
            <a:extLst>
              <a:ext uri="{FF2B5EF4-FFF2-40B4-BE49-F238E27FC236}">
                <a16:creationId xmlns:a16="http://schemas.microsoft.com/office/drawing/2014/main" id="{DBD62658-660D-57AA-35F8-DBA9CDD5B079}"/>
              </a:ext>
            </a:extLst>
          </p:cNvPr>
          <p:cNvSpPr/>
          <p:nvPr/>
        </p:nvSpPr>
        <p:spPr>
          <a:xfrm>
            <a:off x="6858000" y="6172200"/>
            <a:ext cx="5334000" cy="6858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3200" b="1" dirty="0">
                <a:solidFill>
                  <a:schemeClr val="accent4"/>
                </a:solidFill>
                <a:latin typeface="Aptos" panose="020B0004020202020204" pitchFamily="34" charset="0"/>
              </a:rPr>
              <a:t>#1 LÅNGA</a:t>
            </a:r>
          </a:p>
        </p:txBody>
      </p:sp>
    </p:spTree>
    <p:extLst>
      <p:ext uri="{BB962C8B-B14F-4D97-AF65-F5344CB8AC3E}">
        <p14:creationId xmlns:p14="http://schemas.microsoft.com/office/powerpoint/2010/main" val="25157012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8">
          <a:extLst>
            <a:ext uri="{FF2B5EF4-FFF2-40B4-BE49-F238E27FC236}">
              <a16:creationId xmlns:a16="http://schemas.microsoft.com/office/drawing/2014/main" id="{8D3EFF17-9F30-59DC-B5A1-3104F2593A49}"/>
            </a:ext>
          </a:extLst>
        </p:cNvPr>
        <p:cNvGrpSpPr/>
        <p:nvPr/>
      </p:nvGrpSpPr>
      <p:grpSpPr>
        <a:xfrm>
          <a:off x="0" y="0"/>
          <a:ext cx="0" cy="0"/>
          <a:chOff x="0" y="0"/>
          <a:chExt cx="0" cy="0"/>
        </a:xfrm>
      </p:grpSpPr>
      <p:sp>
        <p:nvSpPr>
          <p:cNvPr id="2" name="Rektangel: rundade hörn 1">
            <a:extLst>
              <a:ext uri="{FF2B5EF4-FFF2-40B4-BE49-F238E27FC236}">
                <a16:creationId xmlns:a16="http://schemas.microsoft.com/office/drawing/2014/main" id="{386ACDF8-B2BF-9A91-730C-63804D0F51A0}"/>
              </a:ext>
            </a:extLst>
          </p:cNvPr>
          <p:cNvSpPr/>
          <p:nvPr/>
        </p:nvSpPr>
        <p:spPr>
          <a:xfrm>
            <a:off x="7310552" y="1082843"/>
            <a:ext cx="4379495" cy="1503947"/>
          </a:xfrm>
          <a:prstGeom prst="round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3200" b="1" dirty="0">
                <a:solidFill>
                  <a:schemeClr val="tx2"/>
                </a:solidFill>
                <a:latin typeface="Aptos" panose="020B0004020202020204" pitchFamily="34" charset="0"/>
              </a:rPr>
              <a:t>10x10x10 = 1 000 </a:t>
            </a:r>
            <a:endParaRPr lang="sv-SE" b="1" dirty="0">
              <a:solidFill>
                <a:schemeClr val="tx2"/>
              </a:solidFill>
              <a:latin typeface="Aptos" panose="020B0004020202020204" pitchFamily="34" charset="0"/>
            </a:endParaRPr>
          </a:p>
        </p:txBody>
      </p:sp>
      <p:sp>
        <p:nvSpPr>
          <p:cNvPr id="5" name="Rektangel: rundade hörn 4">
            <a:extLst>
              <a:ext uri="{FF2B5EF4-FFF2-40B4-BE49-F238E27FC236}">
                <a16:creationId xmlns:a16="http://schemas.microsoft.com/office/drawing/2014/main" id="{A749B461-C15A-90D1-6013-FF2A541326D6}"/>
              </a:ext>
            </a:extLst>
          </p:cNvPr>
          <p:cNvSpPr/>
          <p:nvPr/>
        </p:nvSpPr>
        <p:spPr>
          <a:xfrm>
            <a:off x="7310552" y="3056067"/>
            <a:ext cx="4491790" cy="1503948"/>
          </a:xfrm>
          <a:prstGeom prst="round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3200" b="1" dirty="0">
                <a:solidFill>
                  <a:schemeClr val="tx2"/>
                </a:solidFill>
                <a:latin typeface="Aptos" panose="020B0004020202020204" pitchFamily="34" charset="0"/>
              </a:rPr>
              <a:t>10x10x10x10 = 10 000 </a:t>
            </a:r>
            <a:endParaRPr lang="sv-SE" b="1" dirty="0">
              <a:solidFill>
                <a:schemeClr val="tx2"/>
              </a:solidFill>
              <a:latin typeface="Aptos" panose="020B0004020202020204" pitchFamily="34" charset="0"/>
            </a:endParaRPr>
          </a:p>
        </p:txBody>
      </p:sp>
      <p:pic>
        <p:nvPicPr>
          <p:cNvPr id="9" name="Bildobjekt 8">
            <a:extLst>
              <a:ext uri="{FF2B5EF4-FFF2-40B4-BE49-F238E27FC236}">
                <a16:creationId xmlns:a16="http://schemas.microsoft.com/office/drawing/2014/main" id="{24AB1133-CBF9-FEA1-C4D2-618508E28CF2}"/>
              </a:ext>
            </a:extLst>
          </p:cNvPr>
          <p:cNvPicPr>
            <a:picLocks noChangeAspect="1"/>
          </p:cNvPicPr>
          <p:nvPr/>
        </p:nvPicPr>
        <p:blipFill>
          <a:blip r:embed="rId3"/>
          <a:stretch>
            <a:fillRect/>
          </a:stretch>
        </p:blipFill>
        <p:spPr>
          <a:xfrm>
            <a:off x="0" y="0"/>
            <a:ext cx="6858000" cy="6858000"/>
          </a:xfrm>
          <a:prstGeom prst="rect">
            <a:avLst/>
          </a:prstGeom>
        </p:spPr>
      </p:pic>
      <p:pic>
        <p:nvPicPr>
          <p:cNvPr id="11" name="Bildobjekt 10">
            <a:extLst>
              <a:ext uri="{FF2B5EF4-FFF2-40B4-BE49-F238E27FC236}">
                <a16:creationId xmlns:a16="http://schemas.microsoft.com/office/drawing/2014/main" id="{644C072F-93D7-012B-3240-94438380981B}"/>
              </a:ext>
            </a:extLst>
          </p:cNvPr>
          <p:cNvPicPr>
            <a:picLocks noChangeAspect="1"/>
          </p:cNvPicPr>
          <p:nvPr/>
        </p:nvPicPr>
        <p:blipFill>
          <a:blip r:embed="rId4"/>
          <a:stretch>
            <a:fillRect/>
          </a:stretch>
        </p:blipFill>
        <p:spPr>
          <a:xfrm>
            <a:off x="9315314" y="297387"/>
            <a:ext cx="2543175" cy="316179"/>
          </a:xfrm>
          <a:prstGeom prst="rect">
            <a:avLst/>
          </a:prstGeom>
        </p:spPr>
      </p:pic>
      <p:sp>
        <p:nvSpPr>
          <p:cNvPr id="12" name="Rektangel 11">
            <a:extLst>
              <a:ext uri="{FF2B5EF4-FFF2-40B4-BE49-F238E27FC236}">
                <a16:creationId xmlns:a16="http://schemas.microsoft.com/office/drawing/2014/main" id="{2E0C04F8-BC4D-F33E-D1F4-73F5B5A2A5E4}"/>
              </a:ext>
            </a:extLst>
          </p:cNvPr>
          <p:cNvSpPr/>
          <p:nvPr/>
        </p:nvSpPr>
        <p:spPr>
          <a:xfrm>
            <a:off x="6858000" y="6172200"/>
            <a:ext cx="5334000" cy="6858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3200" b="1" dirty="0">
                <a:solidFill>
                  <a:schemeClr val="accent4"/>
                </a:solidFill>
                <a:latin typeface="Aptos" panose="020B0004020202020204" pitchFamily="34" charset="0"/>
              </a:rPr>
              <a:t>#1 LÅNGA</a:t>
            </a:r>
          </a:p>
        </p:txBody>
      </p:sp>
    </p:spTree>
    <p:extLst>
      <p:ext uri="{BB962C8B-B14F-4D97-AF65-F5344CB8AC3E}">
        <p14:creationId xmlns:p14="http://schemas.microsoft.com/office/powerpoint/2010/main" val="1364117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3"/>
        <p:cNvGrpSpPr/>
        <p:nvPr/>
      </p:nvGrpSpPr>
      <p:grpSpPr>
        <a:xfrm>
          <a:off x="0" y="0"/>
          <a:ext cx="0" cy="0"/>
          <a:chOff x="0" y="0"/>
          <a:chExt cx="0" cy="0"/>
        </a:xfrm>
      </p:grpSpPr>
      <p:sp>
        <p:nvSpPr>
          <p:cNvPr id="1667" name="Google Shape;1667;p46"/>
          <p:cNvSpPr/>
          <p:nvPr/>
        </p:nvSpPr>
        <p:spPr>
          <a:xfrm>
            <a:off x="1436216" y="883650"/>
            <a:ext cx="9360758" cy="5829920"/>
          </a:xfrm>
          <a:custGeom>
            <a:avLst/>
            <a:gdLst/>
            <a:ahLst/>
            <a:cxnLst/>
            <a:rect l="l" t="t" r="r" b="b"/>
            <a:pathLst>
              <a:path w="14041137" h="8744880" extrusionOk="0">
                <a:moveTo>
                  <a:pt x="0" y="0"/>
                </a:moveTo>
                <a:lnTo>
                  <a:pt x="14041137" y="0"/>
                </a:lnTo>
                <a:lnTo>
                  <a:pt x="14041137" y="8744880"/>
                </a:lnTo>
                <a:lnTo>
                  <a:pt x="0" y="8744880"/>
                </a:lnTo>
                <a:lnTo>
                  <a:pt x="0" y="0"/>
                </a:lnTo>
                <a:close/>
              </a:path>
            </a:pathLst>
          </a:custGeom>
          <a:blipFill rotWithShape="1">
            <a:blip r:embed="rId3">
              <a:alphaModFix/>
            </a:blip>
            <a:stretch>
              <a:fillRect/>
            </a:stretch>
          </a:blipFill>
          <a:ln>
            <a:noFill/>
          </a:ln>
        </p:spPr>
        <p:txBody>
          <a:bodyPr spcFirstLastPara="1" wrap="square" lIns="60950" tIns="30467" rIns="60950" bIns="30467" anchor="t" anchorCtr="0">
            <a:noAutofit/>
          </a:bodyPr>
          <a:lstStyle/>
          <a:p>
            <a:pPr defTabSz="609630">
              <a:defRPr/>
            </a:pPr>
            <a:endParaRPr sz="1200">
              <a:latin typeface="Calibri"/>
              <a:ea typeface="Calibri"/>
              <a:cs typeface="Calibri"/>
              <a:sym typeface="Calibri"/>
            </a:endParaRPr>
          </a:p>
        </p:txBody>
      </p:sp>
      <p:sp>
        <p:nvSpPr>
          <p:cNvPr id="4" name="Rektangel 3">
            <a:extLst>
              <a:ext uri="{FF2B5EF4-FFF2-40B4-BE49-F238E27FC236}">
                <a16:creationId xmlns:a16="http://schemas.microsoft.com/office/drawing/2014/main" id="{7A68AE03-7EC4-914D-F9E8-C874C1629309}"/>
              </a:ext>
            </a:extLst>
          </p:cNvPr>
          <p:cNvSpPr/>
          <p:nvPr/>
        </p:nvSpPr>
        <p:spPr>
          <a:xfrm>
            <a:off x="1864895" y="1288116"/>
            <a:ext cx="8494294" cy="4210316"/>
          </a:xfrm>
          <a:prstGeom prst="rect">
            <a:avLst/>
          </a:prstGeom>
          <a:solidFill>
            <a:srgbClr val="F9F8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grpSp>
        <p:nvGrpSpPr>
          <p:cNvPr id="1677" name="Google Shape;1677;p46"/>
          <p:cNvGrpSpPr/>
          <p:nvPr/>
        </p:nvGrpSpPr>
        <p:grpSpPr>
          <a:xfrm>
            <a:off x="1864894" y="4495800"/>
            <a:ext cx="8494293" cy="870884"/>
            <a:chOff x="0" y="0"/>
            <a:chExt cx="9241277" cy="1605164"/>
          </a:xfrm>
        </p:grpSpPr>
        <p:sp>
          <p:nvSpPr>
            <p:cNvPr id="1679" name="Google Shape;1679;p46"/>
            <p:cNvSpPr/>
            <p:nvPr/>
          </p:nvSpPr>
          <p:spPr>
            <a:xfrm>
              <a:off x="0" y="0"/>
              <a:ext cx="9241277" cy="1605164"/>
            </a:xfrm>
            <a:custGeom>
              <a:avLst/>
              <a:gdLst/>
              <a:ahLst/>
              <a:cxnLst/>
              <a:rect l="l" t="t" r="r" b="b"/>
              <a:pathLst>
                <a:path w="1825437" h="317069" extrusionOk="0">
                  <a:moveTo>
                    <a:pt x="35744" y="0"/>
                  </a:moveTo>
                  <a:lnTo>
                    <a:pt x="1789693" y="0"/>
                  </a:lnTo>
                  <a:cubicBezTo>
                    <a:pt x="1809434" y="0"/>
                    <a:pt x="1825437" y="16003"/>
                    <a:pt x="1825437" y="35744"/>
                  </a:cubicBezTo>
                  <a:lnTo>
                    <a:pt x="1825437" y="281325"/>
                  </a:lnTo>
                  <a:cubicBezTo>
                    <a:pt x="1825437" y="290805"/>
                    <a:pt x="1821672" y="299897"/>
                    <a:pt x="1814968" y="306600"/>
                  </a:cubicBezTo>
                  <a:cubicBezTo>
                    <a:pt x="1808265" y="313304"/>
                    <a:pt x="1799173" y="317069"/>
                    <a:pt x="1789693" y="317069"/>
                  </a:cubicBezTo>
                  <a:lnTo>
                    <a:pt x="35744" y="317069"/>
                  </a:lnTo>
                  <a:cubicBezTo>
                    <a:pt x="26264" y="317069"/>
                    <a:pt x="17173" y="313304"/>
                    <a:pt x="10469" y="306600"/>
                  </a:cubicBezTo>
                  <a:cubicBezTo>
                    <a:pt x="3766" y="299897"/>
                    <a:pt x="0" y="290805"/>
                    <a:pt x="0" y="281325"/>
                  </a:cubicBezTo>
                  <a:lnTo>
                    <a:pt x="0" y="35744"/>
                  </a:lnTo>
                  <a:cubicBezTo>
                    <a:pt x="0" y="26264"/>
                    <a:pt x="3766" y="17173"/>
                    <a:pt x="10469" y="10469"/>
                  </a:cubicBezTo>
                  <a:cubicBezTo>
                    <a:pt x="17173" y="3766"/>
                    <a:pt x="26264" y="0"/>
                    <a:pt x="35744" y="0"/>
                  </a:cubicBezTo>
                  <a:close/>
                </a:path>
              </a:pathLst>
            </a:custGeom>
            <a:solidFill>
              <a:schemeClr val="tx1"/>
            </a:solidFill>
            <a:ln>
              <a:noFill/>
            </a:ln>
          </p:spPr>
          <p:txBody>
            <a:bodyPr spcFirstLastPara="1" wrap="square" lIns="60950" tIns="30467" rIns="60950" bIns="30467" anchor="t" anchorCtr="0">
              <a:noAutofit/>
            </a:bodyPr>
            <a:lstStyle/>
            <a:p>
              <a:pPr defTabSz="609630">
                <a:defRPr/>
              </a:pPr>
              <a:endParaRPr sz="1200">
                <a:latin typeface="Calibri"/>
                <a:ea typeface="Calibri"/>
                <a:cs typeface="Calibri"/>
                <a:sym typeface="Calibri"/>
              </a:endParaRPr>
            </a:p>
          </p:txBody>
        </p:sp>
        <p:sp>
          <p:nvSpPr>
            <p:cNvPr id="1681" name="Google Shape;1681;p46"/>
            <p:cNvSpPr txBox="1"/>
            <p:nvPr/>
          </p:nvSpPr>
          <p:spPr>
            <a:xfrm>
              <a:off x="355640" y="319984"/>
              <a:ext cx="8529997" cy="816877"/>
            </a:xfrm>
            <a:prstGeom prst="rect">
              <a:avLst/>
            </a:prstGeom>
            <a:noFill/>
            <a:ln>
              <a:noFill/>
            </a:ln>
          </p:spPr>
          <p:txBody>
            <a:bodyPr spcFirstLastPara="1" wrap="square" lIns="0" tIns="0" rIns="0" bIns="0" anchor="t" anchorCtr="0">
              <a:spAutoFit/>
            </a:bodyPr>
            <a:lstStyle/>
            <a:p>
              <a:pPr algn="ctr" defTabSz="609630">
                <a:lnSpc>
                  <a:spcPct val="120006"/>
                </a:lnSpc>
                <a:defRPr/>
              </a:pPr>
              <a:r>
                <a:rPr lang="sv-SE" sz="2400" b="1" dirty="0">
                  <a:solidFill>
                    <a:schemeClr val="tx2"/>
                  </a:solidFill>
                  <a:latin typeface="Calibri"/>
                  <a:ea typeface="Calibri"/>
                  <a:cs typeface="Calibri"/>
                  <a:sym typeface="Calibri"/>
                  <a:hlinkClick r:id="rId4"/>
                </a:rPr>
                <a:t>https://www.expressvpn.com/password-generator</a:t>
              </a:r>
              <a:endParaRPr sz="933" dirty="0">
                <a:solidFill>
                  <a:schemeClr val="tx2"/>
                </a:solidFill>
                <a:ea typeface="+mn-ea"/>
              </a:endParaRPr>
            </a:p>
          </p:txBody>
        </p:sp>
      </p:grpSp>
      <p:pic>
        <p:nvPicPr>
          <p:cNvPr id="8" name="Bildobjekt 7">
            <a:extLst>
              <a:ext uri="{FF2B5EF4-FFF2-40B4-BE49-F238E27FC236}">
                <a16:creationId xmlns:a16="http://schemas.microsoft.com/office/drawing/2014/main" id="{14230B97-0D42-DC56-8A7F-B2362160EB73}"/>
              </a:ext>
            </a:extLst>
          </p:cNvPr>
          <p:cNvPicPr>
            <a:picLocks noChangeAspect="1"/>
          </p:cNvPicPr>
          <p:nvPr/>
        </p:nvPicPr>
        <p:blipFill>
          <a:blip r:embed="rId5"/>
          <a:stretch>
            <a:fillRect/>
          </a:stretch>
        </p:blipFill>
        <p:spPr>
          <a:xfrm>
            <a:off x="2025026" y="1766688"/>
            <a:ext cx="8174028" cy="2472118"/>
          </a:xfrm>
          <a:prstGeom prst="rect">
            <a:avLst/>
          </a:prstGeom>
        </p:spPr>
      </p:pic>
      <p:pic>
        <p:nvPicPr>
          <p:cNvPr id="10" name="Bildobjekt 9">
            <a:extLst>
              <a:ext uri="{FF2B5EF4-FFF2-40B4-BE49-F238E27FC236}">
                <a16:creationId xmlns:a16="http://schemas.microsoft.com/office/drawing/2014/main" id="{54346B59-ADDE-C30E-A1B0-5B1C54FC5097}"/>
              </a:ext>
            </a:extLst>
          </p:cNvPr>
          <p:cNvPicPr>
            <a:picLocks noChangeAspect="1"/>
          </p:cNvPicPr>
          <p:nvPr/>
        </p:nvPicPr>
        <p:blipFill>
          <a:blip r:embed="rId6"/>
          <a:stretch>
            <a:fillRect/>
          </a:stretch>
        </p:blipFill>
        <p:spPr>
          <a:xfrm>
            <a:off x="9315314" y="297387"/>
            <a:ext cx="2543175" cy="316179"/>
          </a:xfrm>
          <a:prstGeom prst="rect">
            <a:avLst/>
          </a:prstGeom>
        </p:spPr>
      </p:pic>
    </p:spTree>
  </p:cSld>
  <p:clrMapOvr>
    <a:masterClrMapping/>
  </p:clrMapOvr>
</p:sld>
</file>

<file path=ppt/theme/theme1.xml><?xml version="1.0" encoding="utf-8"?>
<a:theme xmlns:a="http://schemas.openxmlformats.org/drawingml/2006/main" name="Paket">
  <a:themeElements>
    <a:clrScheme name="CSA 1">
      <a:dk1>
        <a:srgbClr val="2B5165"/>
      </a:dk1>
      <a:lt1>
        <a:srgbClr val="AEC2D3"/>
      </a:lt1>
      <a:dk2>
        <a:srgbClr val="682241"/>
      </a:dk2>
      <a:lt2>
        <a:srgbClr val="AEC2D3"/>
      </a:lt2>
      <a:accent1>
        <a:srgbClr val="67B9E8"/>
      </a:accent1>
      <a:accent2>
        <a:srgbClr val="EA528E"/>
      </a:accent2>
      <a:accent3>
        <a:srgbClr val="2B5113"/>
      </a:accent3>
      <a:accent4>
        <a:srgbClr val="F0BE00"/>
      </a:accent4>
      <a:accent5>
        <a:srgbClr val="675400"/>
      </a:accent5>
      <a:accent6>
        <a:srgbClr val="B0C198"/>
      </a:accent6>
      <a:hlink>
        <a:srgbClr val="D3AABE"/>
      </a:hlink>
      <a:folHlink>
        <a:srgbClr val="6CB53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2bf4a64-6aa3-458c-aa08-8b0f5a39a430" xsi:nil="true"/>
    <lcf76f155ced4ddcb4097134ff3c332f xmlns="25806b8c-0817-40f8-9b44-cee3d4bb6c05">
      <Terms xmlns="http://schemas.microsoft.com/office/infopath/2007/PartnerControls"/>
    </lcf76f155ced4ddcb4097134ff3c332f>
    <MigrationSourceID xmlns="02bf4a64-6aa3-458c-aa08-8b0f5a39a430">1uRoL7KtlJA2CzjzlggEGOEf-7p6c9Klj</MigrationSourceID>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11E502A17FBC9143A91EBDACEB479DB6" ma:contentTypeVersion="15" ma:contentTypeDescription="Skapa ett nytt dokument." ma:contentTypeScope="" ma:versionID="e2fab5550e7387818ffdad74745c3829">
  <xsd:schema xmlns:xsd="http://www.w3.org/2001/XMLSchema" xmlns:xs="http://www.w3.org/2001/XMLSchema" xmlns:p="http://schemas.microsoft.com/office/2006/metadata/properties" xmlns:ns2="25806b8c-0817-40f8-9b44-cee3d4bb6c05" xmlns:ns3="02bf4a64-6aa3-458c-aa08-8b0f5a39a430" targetNamespace="http://schemas.microsoft.com/office/2006/metadata/properties" ma:root="true" ma:fieldsID="199741d4465249c7b4d29de7ac0c86ad" ns2:_="" ns3:_="">
    <xsd:import namespace="25806b8c-0817-40f8-9b44-cee3d4bb6c05"/>
    <xsd:import namespace="02bf4a64-6aa3-458c-aa08-8b0f5a39a43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element ref="ns3:MigrationSource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806b8c-0817-40f8-9b44-cee3d4bb6c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Bildmarkeringar" ma:readOnly="false" ma:fieldId="{5cf76f15-5ced-4ddc-b409-7134ff3c332f}" ma:taxonomyMulti="true" ma:sspId="e338d291-7395-4225-a51e-3261c92484ec"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2bf4a64-6aa3-458c-aa08-8b0f5a39a430"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1eeafedf-00ae-4b7e-b9e8-103a1c4f1eaf}" ma:internalName="TaxCatchAll" ma:showField="CatchAllData" ma:web="02bf4a64-6aa3-458c-aa08-8b0f5a39a430">
      <xsd:complexType>
        <xsd:complexContent>
          <xsd:extension base="dms:MultiChoiceLookup">
            <xsd:sequence>
              <xsd:element name="Value" type="dms:Lookup" maxOccurs="unbounded" minOccurs="0" nillable="true"/>
            </xsd:sequence>
          </xsd:extension>
        </xsd:complexContent>
      </xsd:complexType>
    </xsd:element>
    <xsd:element name="MigrationSourceID" ma:index="22" nillable="true" ma:displayName="MigrationSourceID" ma:internalName="MigrationSourceID"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0457F3D-C525-48E2-93C3-416F2181185F}">
  <ds:schemaRefs>
    <ds:schemaRef ds:uri="http://schemas.microsoft.com/office/2006/metadata/properties"/>
    <ds:schemaRef ds:uri="http://schemas.microsoft.com/office/infopath/2007/PartnerControls"/>
    <ds:schemaRef ds:uri="ae01e7b5-0969-4f15-bfad-5bd73be6c6fc"/>
    <ds:schemaRef ds:uri="e26af2e1-f780-452d-9f06-ad71f8d74ea5"/>
    <ds:schemaRef ds:uri="02bf4a64-6aa3-458c-aa08-8b0f5a39a430"/>
    <ds:schemaRef ds:uri="25806b8c-0817-40f8-9b44-cee3d4bb6c05"/>
  </ds:schemaRefs>
</ds:datastoreItem>
</file>

<file path=customXml/itemProps2.xml><?xml version="1.0" encoding="utf-8"?>
<ds:datastoreItem xmlns:ds="http://schemas.openxmlformats.org/officeDocument/2006/customXml" ds:itemID="{707207A6-D346-4319-9D0A-E08C8B8D298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5806b8c-0817-40f8-9b44-cee3d4bb6c05"/>
    <ds:schemaRef ds:uri="02bf4a64-6aa3-458c-aa08-8b0f5a39a4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4919062-3D93-488C-964A-63D3F43BB12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9212</TotalTime>
  <Words>3051</Words>
  <Application>Microsoft Office PowerPoint</Application>
  <PresentationFormat>Bredbild</PresentationFormat>
  <Paragraphs>228</Paragraphs>
  <Slides>23</Slides>
  <Notes>23</Notes>
  <HiddenSlides>0</HiddenSlides>
  <MMClips>1</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23</vt:i4>
      </vt:variant>
    </vt:vector>
  </HeadingPairs>
  <TitlesOfParts>
    <vt:vector size="30" baseType="lpstr">
      <vt:lpstr>Calibri</vt:lpstr>
      <vt:lpstr>Aptos</vt:lpstr>
      <vt:lpstr>Gill Sans</vt:lpstr>
      <vt:lpstr>Arial</vt:lpstr>
      <vt:lpstr>Sniglet</vt:lpstr>
      <vt:lpstr>Work Sans</vt:lpstr>
      <vt:lpstr>Paket</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Mia-Lie Nylund</dc:creator>
  <cp:lastModifiedBy>Judith Maiers</cp:lastModifiedBy>
  <cp:revision>24</cp:revision>
  <dcterms:created xsi:type="dcterms:W3CDTF">2022-05-31T09:53:00Z</dcterms:created>
  <dcterms:modified xsi:type="dcterms:W3CDTF">2026-08-05T21:33:54Z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0x01010011E502A17FBC9143A91EBDACEB479DB6</vt:lpwstr>
  </property>
  <property fmtid="{D5CDD505-2E9C-101B-9397-08002B2CF9AE}" pid="3" name="Order">
    <vt:r8>2700</vt:r8>
  </property>
  <property fmtid="{D5CDD505-2E9C-101B-9397-08002B2CF9AE}" pid="4" name="xd_Signature">
    <vt:bool>false</vt:bool>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_ExtendedDescription">
    <vt:lpwstr/>
  </property>
  <property fmtid="{D5CDD505-2E9C-101B-9397-08002B2CF9AE}" pid="9" name="TriggerFlowInfo">
    <vt:lpwstr/>
  </property>
  <property fmtid="{D5CDD505-2E9C-101B-9397-08002B2CF9AE}" pid="10" name="MediaServiceImageTags">
    <vt:lpwstr/>
  </property>
</Properties>
</file>